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2"/>
  </p:sldMasterIdLst>
  <p:notesMasterIdLst>
    <p:notesMasterId r:id="rId20"/>
  </p:notesMasterIdLst>
  <p:handoutMasterIdLst>
    <p:handoutMasterId r:id="rId21"/>
  </p:handoutMasterIdLst>
  <p:sldIdLst>
    <p:sldId id="276" r:id="rId3"/>
    <p:sldId id="295" r:id="rId4"/>
    <p:sldId id="257" r:id="rId5"/>
    <p:sldId id="258" r:id="rId6"/>
    <p:sldId id="259" r:id="rId7"/>
    <p:sldId id="260" r:id="rId8"/>
    <p:sldId id="263" r:id="rId9"/>
    <p:sldId id="264" r:id="rId10"/>
    <p:sldId id="296" r:id="rId11"/>
    <p:sldId id="262" r:id="rId12"/>
    <p:sldId id="265" r:id="rId13"/>
    <p:sldId id="266" r:id="rId14"/>
    <p:sldId id="267" r:id="rId15"/>
    <p:sldId id="268" r:id="rId16"/>
    <p:sldId id="269" r:id="rId17"/>
    <p:sldId id="270" r:id="rId18"/>
    <p:sldId id="27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D4D7F5"/>
    <a:srgbClr val="D1D5F5"/>
    <a:srgbClr val="D2D5F5"/>
    <a:srgbClr val="9599F4"/>
    <a:srgbClr val="575BE6"/>
    <a:srgbClr val="3241BA"/>
    <a:srgbClr val="98A0FF"/>
    <a:srgbClr val="5E2B6D"/>
    <a:srgbClr val="444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86"/>
    <p:restoredTop sz="94635"/>
  </p:normalViewPr>
  <p:slideViewPr>
    <p:cSldViewPr snapToGrid="0" snapToObjects="1">
      <p:cViewPr>
        <p:scale>
          <a:sx n="100" d="100"/>
          <a:sy n="100" d="100"/>
        </p:scale>
        <p:origin x="7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zh-CN" altLang="en-US"/>
              <a:t>NIIT@GUET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.sv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F2C91-8B76-D34D-A80C-B06CCDE1821D}" type="datetimeFigureOut">
              <a:rPr kumimoji="1" lang="zh-CN" altLang="en-US" smtClean="0"/>
              <a:t>2021/12/29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kumimoji="1" lang="zh-CN" altLang="en-US"/>
              <a:t>NIIT@GUET</a:t>
            </a: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986FDE-5CE9-A441-B970-DC255E62069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86FDE-5CE9-A441-B970-DC255E62069F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zh-CN" altLang="en-US"/>
              <a:t>NIIT@GUET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zh-CN" altLang="en-US"/>
              <a:t>NIIT@GUET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287A5-4AB5-C042-A6D0-DB7DBD8698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3"/>
          <p:cNvSpPr/>
          <p:nvPr/>
        </p:nvSpPr>
        <p:spPr>
          <a:xfrm rot="12270262" flipH="1">
            <a:off x="547924" y="2490880"/>
            <a:ext cx="1043797" cy="1006171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100000">
                <a:srgbClr val="98A0FF">
                  <a:lumMod val="97000"/>
                  <a:lumOff val="3000"/>
                  <a:alpha val="58000"/>
                </a:srgbClr>
              </a:gs>
              <a:gs pos="8000">
                <a:srgbClr val="3241BA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5"/>
          <p:cNvSpPr/>
          <p:nvPr/>
        </p:nvSpPr>
        <p:spPr>
          <a:xfrm rot="2868006" flipH="1">
            <a:off x="5270775" y="-1592335"/>
            <a:ext cx="9171742" cy="9025046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 flip="none" rotWithShape="1">
            <a:gsLst>
              <a:gs pos="88000">
                <a:srgbClr val="3241BA"/>
              </a:gs>
              <a:gs pos="0">
                <a:srgbClr val="7A80CD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44536" y="3354574"/>
            <a:ext cx="4016222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800" b="1" dirty="0" smtClean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看得见的未来队</a:t>
            </a:r>
            <a:endParaRPr lang="zh-CN" altLang="en-US" sz="2800" b="1" dirty="0">
              <a:solidFill>
                <a:schemeClr val="bg2">
                  <a:lumMod val="1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61503" y="2412303"/>
            <a:ext cx="3512861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60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科技前沿</a:t>
            </a:r>
          </a:p>
        </p:txBody>
      </p:sp>
      <p:sp>
        <p:nvSpPr>
          <p:cNvPr id="8" name="任意多边形 5"/>
          <p:cNvSpPr/>
          <p:nvPr/>
        </p:nvSpPr>
        <p:spPr>
          <a:xfrm rot="2810139" flipH="1">
            <a:off x="5575576" y="-1383788"/>
            <a:ext cx="9171742" cy="9025046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blipFill dpi="0" rotWithShape="0">
            <a:blip r:embed="rId3"/>
            <a:srcRect/>
            <a:stretch>
              <a:fillRect l="-24141" r="-2403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形状 10"/>
          <p:cNvSpPr/>
          <p:nvPr/>
        </p:nvSpPr>
        <p:spPr>
          <a:xfrm rot="2868006" flipH="1">
            <a:off x="3724067" y="2913294"/>
            <a:ext cx="9135426" cy="3981190"/>
          </a:xfrm>
          <a:custGeom>
            <a:avLst/>
            <a:gdLst>
              <a:gd name="connsiteX0" fmla="*/ 9135426 w 9135426"/>
              <a:gd name="connsiteY0" fmla="*/ 1770661 h 3981190"/>
              <a:gd name="connsiteX1" fmla="*/ 9133056 w 9135426"/>
              <a:gd name="connsiteY1" fmla="*/ 1779577 h 3981190"/>
              <a:gd name="connsiteX2" fmla="*/ 9124469 w 9135426"/>
              <a:gd name="connsiteY2" fmla="*/ 1803570 h 3981190"/>
              <a:gd name="connsiteX3" fmla="*/ 9107568 w 9135426"/>
              <a:gd name="connsiteY3" fmla="*/ 1866164 h 3981190"/>
              <a:gd name="connsiteX4" fmla="*/ 4654213 w 9135426"/>
              <a:gd name="connsiteY4" fmla="*/ 3663542 h 3981190"/>
              <a:gd name="connsiteX5" fmla="*/ 172208 w 9135426"/>
              <a:gd name="connsiteY5" fmla="*/ 1760053 h 3981190"/>
              <a:gd name="connsiteX6" fmla="*/ 168657 w 9135426"/>
              <a:gd name="connsiteY6" fmla="*/ 1738077 h 3981190"/>
              <a:gd name="connsiteX7" fmla="*/ 162975 w 9135426"/>
              <a:gd name="connsiteY7" fmla="*/ 1719641 h 3981190"/>
              <a:gd name="connsiteX8" fmla="*/ 146678 w 9135426"/>
              <a:gd name="connsiteY8" fmla="*/ 148046 h 3981190"/>
              <a:gd name="connsiteX9" fmla="*/ 175799 w 9135426"/>
              <a:gd name="connsiteY9" fmla="*/ 0 h 3981190"/>
              <a:gd name="connsiteX10" fmla="*/ 126695 w 9135426"/>
              <a:gd name="connsiteY10" fmla="*/ 203534 h 3981190"/>
              <a:gd name="connsiteX11" fmla="*/ 91425 w 9135426"/>
              <a:gd name="connsiteY11" fmla="*/ 2037289 h 3981190"/>
              <a:gd name="connsiteX12" fmla="*/ 97108 w 9135426"/>
              <a:gd name="connsiteY12" fmla="*/ 2055724 h 3981190"/>
              <a:gd name="connsiteX13" fmla="*/ 100659 w 9135426"/>
              <a:gd name="connsiteY13" fmla="*/ 2077700 h 3981190"/>
              <a:gd name="connsiteX14" fmla="*/ 4582664 w 9135426"/>
              <a:gd name="connsiteY14" fmla="*/ 3981190 h 3981190"/>
              <a:gd name="connsiteX15" fmla="*/ 9036019 w 9135426"/>
              <a:gd name="connsiteY15" fmla="*/ 2183812 h 3981190"/>
              <a:gd name="connsiteX16" fmla="*/ 9052920 w 9135426"/>
              <a:gd name="connsiteY16" fmla="*/ 2121217 h 3981190"/>
              <a:gd name="connsiteX17" fmla="*/ 9061507 w 9135426"/>
              <a:gd name="connsiteY17" fmla="*/ 2097225 h 3981190"/>
              <a:gd name="connsiteX18" fmla="*/ 9111894 w 9135426"/>
              <a:gd name="connsiteY18" fmla="*/ 1907663 h 3981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135426" h="3981190">
                <a:moveTo>
                  <a:pt x="9135426" y="1770661"/>
                </a:moveTo>
                <a:lnTo>
                  <a:pt x="9133056" y="1779577"/>
                </a:lnTo>
                <a:lnTo>
                  <a:pt x="9124469" y="1803570"/>
                </a:lnTo>
                <a:lnTo>
                  <a:pt x="9107568" y="1866164"/>
                </a:lnTo>
                <a:cubicBezTo>
                  <a:pt x="8777136" y="2883910"/>
                  <a:pt x="6909135" y="3663542"/>
                  <a:pt x="4654213" y="3663542"/>
                </a:cubicBezTo>
                <a:cubicBezTo>
                  <a:pt x="2321535" y="3663543"/>
                  <a:pt x="402923" y="2829215"/>
                  <a:pt x="172208" y="1760053"/>
                </a:cubicBezTo>
                <a:lnTo>
                  <a:pt x="168657" y="1738077"/>
                </a:lnTo>
                <a:lnTo>
                  <a:pt x="162975" y="1719641"/>
                </a:lnTo>
                <a:cubicBezTo>
                  <a:pt x="46149" y="1292661"/>
                  <a:pt x="41907" y="751273"/>
                  <a:pt x="146678" y="148046"/>
                </a:cubicBezTo>
                <a:lnTo>
                  <a:pt x="175799" y="0"/>
                </a:lnTo>
                <a:lnTo>
                  <a:pt x="126695" y="203534"/>
                </a:lnTo>
                <a:cubicBezTo>
                  <a:pt x="-28557" y="911904"/>
                  <a:pt x="-42090" y="1549311"/>
                  <a:pt x="91425" y="2037289"/>
                </a:cubicBezTo>
                <a:lnTo>
                  <a:pt x="97108" y="2055724"/>
                </a:lnTo>
                <a:lnTo>
                  <a:pt x="100659" y="2077700"/>
                </a:lnTo>
                <a:cubicBezTo>
                  <a:pt x="331373" y="3146862"/>
                  <a:pt x="2249986" y="3981190"/>
                  <a:pt x="4582664" y="3981190"/>
                </a:cubicBezTo>
                <a:cubicBezTo>
                  <a:pt x="6837586" y="3981190"/>
                  <a:pt x="8705587" y="3201557"/>
                  <a:pt x="9036019" y="2183812"/>
                </a:cubicBezTo>
                <a:lnTo>
                  <a:pt x="9052920" y="2121217"/>
                </a:lnTo>
                <a:lnTo>
                  <a:pt x="9061507" y="2097225"/>
                </a:lnTo>
                <a:cubicBezTo>
                  <a:pt x="9080868" y="2036579"/>
                  <a:pt x="9097658" y="1973334"/>
                  <a:pt x="9111894" y="1907663"/>
                </a:cubicBezTo>
                <a:close/>
              </a:path>
            </a:pathLst>
          </a:custGeom>
          <a:gradFill flip="none" rotWithShape="1">
            <a:gsLst>
              <a:gs pos="100000">
                <a:srgbClr val="4447BC"/>
              </a:gs>
              <a:gs pos="28000">
                <a:srgbClr val="98A0F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pic>
        <p:nvPicPr>
          <p:cNvPr id="14" name="图片 13" descr="NII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080" y="5149850"/>
            <a:ext cx="3343275" cy="1220470"/>
          </a:xfrm>
          <a:prstGeom prst="rect">
            <a:avLst/>
          </a:prstGeom>
        </p:spPr>
      </p:pic>
      <p:pic>
        <p:nvPicPr>
          <p:cNvPr id="16" name="图片 15" descr="guet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6205" y="5074920"/>
            <a:ext cx="1148080" cy="1281430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" grpId="0" animBg="1"/>
      <p:bldP spid="5" grpId="0"/>
      <p:bldP spid="7" grpId="0"/>
      <p:bldP spid="8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81"/>
          <p:cNvSpPr txBox="1"/>
          <p:nvPr/>
        </p:nvSpPr>
        <p:spPr>
          <a:xfrm>
            <a:off x="6814504" y="2848139"/>
            <a:ext cx="5055919" cy="423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设计目的</a:t>
            </a:r>
          </a:p>
        </p:txBody>
      </p:sp>
      <p:sp>
        <p:nvSpPr>
          <p:cNvPr id="77" name="Rectangle 94"/>
          <p:cNvSpPr/>
          <p:nvPr/>
        </p:nvSpPr>
        <p:spPr>
          <a:xfrm>
            <a:off x="6814506" y="3363086"/>
            <a:ext cx="4864539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id-ID" sz="2400" dirty="0"/>
              <a:t>项目设有科技资讯、产品比较、科技科普等模块功能，通过</a:t>
            </a:r>
            <a:r>
              <a:rPr lang="en-US" altLang="zh-CN" sz="2400" dirty="0"/>
              <a:t>·</a:t>
            </a:r>
            <a:r>
              <a:rPr lang="zh-CN" altLang="en-US" sz="2400" dirty="0"/>
              <a:t>一些简单的样式，向公众展示最新科技产品，让公众了解科技魅力。</a:t>
            </a:r>
          </a:p>
        </p:txBody>
      </p:sp>
      <p:grpSp>
        <p:nvGrpSpPr>
          <p:cNvPr id="78" name="组 77"/>
          <p:cNvGrpSpPr/>
          <p:nvPr/>
        </p:nvGrpSpPr>
        <p:grpSpPr>
          <a:xfrm>
            <a:off x="236622" y="129560"/>
            <a:ext cx="2163050" cy="809725"/>
            <a:chOff x="236622" y="89219"/>
            <a:chExt cx="2163050" cy="809725"/>
          </a:xfrm>
        </p:grpSpPr>
        <p:sp>
          <p:nvSpPr>
            <p:cNvPr id="79" name="任意多边形 12"/>
            <p:cNvSpPr/>
            <p:nvPr/>
          </p:nvSpPr>
          <p:spPr>
            <a:xfrm rot="10002226" flipH="1">
              <a:off x="236622" y="89219"/>
              <a:ext cx="870228" cy="809725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448710" y="309415"/>
              <a:ext cx="739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02</a:t>
              </a:r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206075" y="309415"/>
              <a:ext cx="119359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项目功能</a:t>
              </a:r>
            </a:p>
          </p:txBody>
        </p:sp>
      </p:grpSp>
      <p:pic>
        <p:nvPicPr>
          <p:cNvPr id="3" name="C9F754DE-2CAD-44b6-B708-469DEB6407EB-1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6505"/>
            <a:ext cx="6080125" cy="5113655"/>
          </a:xfrm>
          <a:prstGeom prst="rect">
            <a:avLst/>
          </a:prstGeom>
        </p:spPr>
      </p:pic>
      <p:sp>
        <p:nvSpPr>
          <p:cNvPr id="86" name="日期占位符 8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7" grpId="0"/>
      <p:bldP spid="7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236622" y="129560"/>
            <a:ext cx="2163050" cy="809725"/>
            <a:chOff x="236622" y="89219"/>
            <a:chExt cx="2163050" cy="809725"/>
          </a:xfrm>
        </p:grpSpPr>
        <p:sp>
          <p:nvSpPr>
            <p:cNvPr id="5" name="任意多边形 12"/>
            <p:cNvSpPr/>
            <p:nvPr/>
          </p:nvSpPr>
          <p:spPr>
            <a:xfrm rot="10002226" flipH="1">
              <a:off x="236622" y="89219"/>
              <a:ext cx="870228" cy="809725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48710" y="309415"/>
              <a:ext cx="739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02</a:t>
              </a:r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206075" y="309415"/>
              <a:ext cx="119359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项目功能</a:t>
              </a:r>
            </a:p>
          </p:txBody>
        </p:sp>
      </p:grpSp>
      <p:grpSp>
        <p:nvGrpSpPr>
          <p:cNvPr id="25" name="Group 65"/>
          <p:cNvGrpSpPr/>
          <p:nvPr/>
        </p:nvGrpSpPr>
        <p:grpSpPr>
          <a:xfrm>
            <a:off x="8705340" y="1607952"/>
            <a:ext cx="2395867" cy="2227526"/>
            <a:chOff x="8705340" y="1607952"/>
            <a:chExt cx="2395867" cy="2227526"/>
          </a:xfrm>
          <a:solidFill>
            <a:srgbClr val="4447BC"/>
          </a:solidFill>
          <a:effectLst/>
        </p:grpSpPr>
        <p:grpSp>
          <p:nvGrpSpPr>
            <p:cNvPr id="26" name="Group 66"/>
            <p:cNvGrpSpPr/>
            <p:nvPr/>
          </p:nvGrpSpPr>
          <p:grpSpPr>
            <a:xfrm>
              <a:off x="8705340" y="1607952"/>
              <a:ext cx="2358105" cy="2097263"/>
              <a:chOff x="8705340" y="1607952"/>
              <a:chExt cx="2358105" cy="2097263"/>
            </a:xfrm>
            <a:grpFill/>
          </p:grpSpPr>
          <p:sp>
            <p:nvSpPr>
              <p:cNvPr id="28" name="Freeform 68"/>
              <p:cNvSpPr/>
              <p:nvPr/>
            </p:nvSpPr>
            <p:spPr>
              <a:xfrm rot="16200000">
                <a:off x="8706848" y="1606447"/>
                <a:ext cx="1180703" cy="1183716"/>
              </a:xfrm>
              <a:custGeom>
                <a:avLst/>
                <a:gdLst>
                  <a:gd name="connsiteX0" fmla="*/ 0 w 1717965"/>
                  <a:gd name="connsiteY0" fmla="*/ 0 h 1722348"/>
                  <a:gd name="connsiteX1" fmla="*/ 171506 w 1717965"/>
                  <a:gd name="connsiteY1" fmla="*/ 8661 h 1722348"/>
                  <a:gd name="connsiteX2" fmla="*/ 1717965 w 1717965"/>
                  <a:gd name="connsiteY2" fmla="*/ 1722348 h 1722348"/>
                  <a:gd name="connsiteX3" fmla="*/ 1052945 w 1717965"/>
                  <a:gd name="connsiteY3" fmla="*/ 1722348 h 1722348"/>
                  <a:gd name="connsiteX4" fmla="*/ 1052945 w 1717965"/>
                  <a:gd name="connsiteY4" fmla="*/ 1722347 h 1722348"/>
                  <a:gd name="connsiteX5" fmla="*/ 103511 w 1717965"/>
                  <a:gd name="connsiteY5" fmla="*/ 670245 h 1722348"/>
                  <a:gd name="connsiteX6" fmla="*/ 0 w 1717965"/>
                  <a:gd name="connsiteY6" fmla="*/ 665018 h 1722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965" h="1722348">
                    <a:moveTo>
                      <a:pt x="0" y="0"/>
                    </a:moveTo>
                    <a:lnTo>
                      <a:pt x="171506" y="8661"/>
                    </a:lnTo>
                    <a:cubicBezTo>
                      <a:pt x="1040129" y="96874"/>
                      <a:pt x="1717965" y="830453"/>
                      <a:pt x="1717965" y="1722348"/>
                    </a:cubicBezTo>
                    <a:lnTo>
                      <a:pt x="1052945" y="1722348"/>
                    </a:lnTo>
                    <a:lnTo>
                      <a:pt x="1052945" y="1722347"/>
                    </a:lnTo>
                    <a:cubicBezTo>
                      <a:pt x="1052945" y="1174777"/>
                      <a:pt x="636794" y="724403"/>
                      <a:pt x="103511" y="670245"/>
                    </a:cubicBezTo>
                    <a:lnTo>
                      <a:pt x="0" y="6650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Freeform 69"/>
              <p:cNvSpPr/>
              <p:nvPr/>
            </p:nvSpPr>
            <p:spPr>
              <a:xfrm>
                <a:off x="9882743" y="1607952"/>
                <a:ext cx="1180702" cy="1183716"/>
              </a:xfrm>
              <a:custGeom>
                <a:avLst/>
                <a:gdLst>
                  <a:gd name="connsiteX0" fmla="*/ 0 w 1717965"/>
                  <a:gd name="connsiteY0" fmla="*/ 0 h 1722348"/>
                  <a:gd name="connsiteX1" fmla="*/ 171506 w 1717965"/>
                  <a:gd name="connsiteY1" fmla="*/ 8661 h 1722348"/>
                  <a:gd name="connsiteX2" fmla="*/ 1717965 w 1717965"/>
                  <a:gd name="connsiteY2" fmla="*/ 1722348 h 1722348"/>
                  <a:gd name="connsiteX3" fmla="*/ 1052945 w 1717965"/>
                  <a:gd name="connsiteY3" fmla="*/ 1722348 h 1722348"/>
                  <a:gd name="connsiteX4" fmla="*/ 1052945 w 1717965"/>
                  <a:gd name="connsiteY4" fmla="*/ 1722347 h 1722348"/>
                  <a:gd name="connsiteX5" fmla="*/ 103511 w 1717965"/>
                  <a:gd name="connsiteY5" fmla="*/ 670245 h 1722348"/>
                  <a:gd name="connsiteX6" fmla="*/ 0 w 1717965"/>
                  <a:gd name="connsiteY6" fmla="*/ 665018 h 1722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965" h="1722348">
                    <a:moveTo>
                      <a:pt x="0" y="0"/>
                    </a:moveTo>
                    <a:lnTo>
                      <a:pt x="171506" y="8661"/>
                    </a:lnTo>
                    <a:cubicBezTo>
                      <a:pt x="1040129" y="96874"/>
                      <a:pt x="1717965" y="830453"/>
                      <a:pt x="1717965" y="1722348"/>
                    </a:cubicBezTo>
                    <a:lnTo>
                      <a:pt x="1052945" y="1722348"/>
                    </a:lnTo>
                    <a:lnTo>
                      <a:pt x="1052945" y="1722347"/>
                    </a:lnTo>
                    <a:cubicBezTo>
                      <a:pt x="1052945" y="1174777"/>
                      <a:pt x="636794" y="724403"/>
                      <a:pt x="103511" y="670245"/>
                    </a:cubicBezTo>
                    <a:lnTo>
                      <a:pt x="0" y="6650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Rectangle 70"/>
              <p:cNvSpPr/>
              <p:nvPr/>
            </p:nvSpPr>
            <p:spPr>
              <a:xfrm>
                <a:off x="8705340" y="2785320"/>
                <a:ext cx="455854" cy="91935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31" name="Rectangle 71"/>
              <p:cNvSpPr/>
              <p:nvPr/>
            </p:nvSpPr>
            <p:spPr>
              <a:xfrm>
                <a:off x="10607442" y="2785321"/>
                <a:ext cx="455854" cy="9198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27" name="Rectangle 7"/>
            <p:cNvSpPr/>
            <p:nvPr/>
          </p:nvSpPr>
          <p:spPr>
            <a:xfrm rot="2700000">
              <a:off x="10575857" y="3310128"/>
              <a:ext cx="525350" cy="525350"/>
            </a:xfrm>
            <a:custGeom>
              <a:avLst/>
              <a:gdLst>
                <a:gd name="connsiteX0" fmla="*/ 0 w 764402"/>
                <a:gd name="connsiteY0" fmla="*/ 0 h 764402"/>
                <a:gd name="connsiteX1" fmla="*/ 764402 w 764402"/>
                <a:gd name="connsiteY1" fmla="*/ 0 h 764402"/>
                <a:gd name="connsiteX2" fmla="*/ 764402 w 764402"/>
                <a:gd name="connsiteY2" fmla="*/ 764402 h 764402"/>
                <a:gd name="connsiteX3" fmla="*/ 0 w 764402"/>
                <a:gd name="connsiteY3" fmla="*/ 764402 h 764402"/>
                <a:gd name="connsiteX4" fmla="*/ 0 w 764402"/>
                <a:gd name="connsiteY4" fmla="*/ 0 h 764402"/>
                <a:gd name="connsiteX0-1" fmla="*/ 0 w 764402"/>
                <a:gd name="connsiteY0-2" fmla="*/ 764402 h 764402"/>
                <a:gd name="connsiteX1-3" fmla="*/ 764402 w 764402"/>
                <a:gd name="connsiteY1-4" fmla="*/ 0 h 764402"/>
                <a:gd name="connsiteX2-5" fmla="*/ 764402 w 764402"/>
                <a:gd name="connsiteY2-6" fmla="*/ 764402 h 764402"/>
                <a:gd name="connsiteX3-7" fmla="*/ 0 w 764402"/>
                <a:gd name="connsiteY3-8" fmla="*/ 764402 h 7644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64402" h="764402">
                  <a:moveTo>
                    <a:pt x="0" y="764402"/>
                  </a:moveTo>
                  <a:lnTo>
                    <a:pt x="764402" y="0"/>
                  </a:lnTo>
                  <a:lnTo>
                    <a:pt x="764402" y="764402"/>
                  </a:lnTo>
                  <a:lnTo>
                    <a:pt x="0" y="76440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72"/>
          <p:cNvGrpSpPr/>
          <p:nvPr/>
        </p:nvGrpSpPr>
        <p:grpSpPr>
          <a:xfrm>
            <a:off x="6794671" y="3550510"/>
            <a:ext cx="2394955" cy="2227526"/>
            <a:chOff x="3371475" y="3681979"/>
            <a:chExt cx="1984589" cy="1845848"/>
          </a:xfrm>
          <a:solidFill>
            <a:srgbClr val="98A0FF"/>
          </a:solidFill>
          <a:effectLst/>
        </p:grpSpPr>
        <p:sp>
          <p:nvSpPr>
            <p:cNvPr id="33" name="Freeform 73"/>
            <p:cNvSpPr/>
            <p:nvPr/>
          </p:nvSpPr>
          <p:spPr>
            <a:xfrm rot="16200000" flipH="1">
              <a:off x="3372725" y="4548183"/>
              <a:ext cx="978394" cy="980891"/>
            </a:xfrm>
            <a:custGeom>
              <a:avLst/>
              <a:gdLst>
                <a:gd name="connsiteX0" fmla="*/ 0 w 1717965"/>
                <a:gd name="connsiteY0" fmla="*/ 0 h 1722348"/>
                <a:gd name="connsiteX1" fmla="*/ 171506 w 1717965"/>
                <a:gd name="connsiteY1" fmla="*/ 8661 h 1722348"/>
                <a:gd name="connsiteX2" fmla="*/ 1717965 w 1717965"/>
                <a:gd name="connsiteY2" fmla="*/ 1722348 h 1722348"/>
                <a:gd name="connsiteX3" fmla="*/ 1052945 w 1717965"/>
                <a:gd name="connsiteY3" fmla="*/ 1722348 h 1722348"/>
                <a:gd name="connsiteX4" fmla="*/ 1052945 w 1717965"/>
                <a:gd name="connsiteY4" fmla="*/ 1722347 h 1722348"/>
                <a:gd name="connsiteX5" fmla="*/ 103511 w 1717965"/>
                <a:gd name="connsiteY5" fmla="*/ 670245 h 1722348"/>
                <a:gd name="connsiteX6" fmla="*/ 0 w 1717965"/>
                <a:gd name="connsiteY6" fmla="*/ 665018 h 172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7965" h="1722348">
                  <a:moveTo>
                    <a:pt x="0" y="0"/>
                  </a:moveTo>
                  <a:lnTo>
                    <a:pt x="171506" y="8661"/>
                  </a:lnTo>
                  <a:cubicBezTo>
                    <a:pt x="1040129" y="96874"/>
                    <a:pt x="1717965" y="830453"/>
                    <a:pt x="1717965" y="1722348"/>
                  </a:cubicBezTo>
                  <a:lnTo>
                    <a:pt x="1052945" y="1722348"/>
                  </a:lnTo>
                  <a:lnTo>
                    <a:pt x="1052945" y="1722347"/>
                  </a:lnTo>
                  <a:cubicBezTo>
                    <a:pt x="1052945" y="1174777"/>
                    <a:pt x="636794" y="724403"/>
                    <a:pt x="103511" y="670245"/>
                  </a:cubicBezTo>
                  <a:lnTo>
                    <a:pt x="0" y="6650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Freeform 74"/>
            <p:cNvSpPr/>
            <p:nvPr/>
          </p:nvSpPr>
          <p:spPr>
            <a:xfrm rot="10800000" flipH="1">
              <a:off x="4346378" y="4546936"/>
              <a:ext cx="978394" cy="980891"/>
            </a:xfrm>
            <a:custGeom>
              <a:avLst/>
              <a:gdLst>
                <a:gd name="connsiteX0" fmla="*/ 0 w 1717965"/>
                <a:gd name="connsiteY0" fmla="*/ 0 h 1722348"/>
                <a:gd name="connsiteX1" fmla="*/ 171506 w 1717965"/>
                <a:gd name="connsiteY1" fmla="*/ 8661 h 1722348"/>
                <a:gd name="connsiteX2" fmla="*/ 1717965 w 1717965"/>
                <a:gd name="connsiteY2" fmla="*/ 1722348 h 1722348"/>
                <a:gd name="connsiteX3" fmla="*/ 1052945 w 1717965"/>
                <a:gd name="connsiteY3" fmla="*/ 1722348 h 1722348"/>
                <a:gd name="connsiteX4" fmla="*/ 1052945 w 1717965"/>
                <a:gd name="connsiteY4" fmla="*/ 1722347 h 1722348"/>
                <a:gd name="connsiteX5" fmla="*/ 103511 w 1717965"/>
                <a:gd name="connsiteY5" fmla="*/ 670245 h 1722348"/>
                <a:gd name="connsiteX6" fmla="*/ 0 w 1717965"/>
                <a:gd name="connsiteY6" fmla="*/ 665018 h 172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7965" h="1722348">
                  <a:moveTo>
                    <a:pt x="0" y="0"/>
                  </a:moveTo>
                  <a:lnTo>
                    <a:pt x="171506" y="8661"/>
                  </a:lnTo>
                  <a:cubicBezTo>
                    <a:pt x="1040129" y="96874"/>
                    <a:pt x="1717965" y="830453"/>
                    <a:pt x="1717965" y="1722348"/>
                  </a:cubicBezTo>
                  <a:lnTo>
                    <a:pt x="1052945" y="1722348"/>
                  </a:lnTo>
                  <a:lnTo>
                    <a:pt x="1052945" y="1722347"/>
                  </a:lnTo>
                  <a:cubicBezTo>
                    <a:pt x="1052945" y="1174777"/>
                    <a:pt x="636794" y="724403"/>
                    <a:pt x="103511" y="670245"/>
                  </a:cubicBezTo>
                  <a:lnTo>
                    <a:pt x="0" y="6650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75"/>
            <p:cNvSpPr/>
            <p:nvPr/>
          </p:nvSpPr>
          <p:spPr>
            <a:xfrm rot="10800000" flipH="1">
              <a:off x="3371475" y="3790370"/>
              <a:ext cx="377745" cy="7618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6" name="Rectangle 76"/>
            <p:cNvSpPr/>
            <p:nvPr/>
          </p:nvSpPr>
          <p:spPr>
            <a:xfrm rot="10800000" flipH="1">
              <a:off x="4946904" y="3789922"/>
              <a:ext cx="377745" cy="7622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7" name="Rectangle 7"/>
            <p:cNvSpPr/>
            <p:nvPr/>
          </p:nvSpPr>
          <p:spPr>
            <a:xfrm rot="8100000" flipH="1">
              <a:off x="4920731" y="3681979"/>
              <a:ext cx="435333" cy="435333"/>
            </a:xfrm>
            <a:custGeom>
              <a:avLst/>
              <a:gdLst>
                <a:gd name="connsiteX0" fmla="*/ 0 w 764402"/>
                <a:gd name="connsiteY0" fmla="*/ 0 h 764402"/>
                <a:gd name="connsiteX1" fmla="*/ 764402 w 764402"/>
                <a:gd name="connsiteY1" fmla="*/ 0 h 764402"/>
                <a:gd name="connsiteX2" fmla="*/ 764402 w 764402"/>
                <a:gd name="connsiteY2" fmla="*/ 764402 h 764402"/>
                <a:gd name="connsiteX3" fmla="*/ 0 w 764402"/>
                <a:gd name="connsiteY3" fmla="*/ 764402 h 764402"/>
                <a:gd name="connsiteX4" fmla="*/ 0 w 764402"/>
                <a:gd name="connsiteY4" fmla="*/ 0 h 764402"/>
                <a:gd name="connsiteX0-1" fmla="*/ 0 w 764402"/>
                <a:gd name="connsiteY0-2" fmla="*/ 764402 h 764402"/>
                <a:gd name="connsiteX1-3" fmla="*/ 764402 w 764402"/>
                <a:gd name="connsiteY1-4" fmla="*/ 0 h 764402"/>
                <a:gd name="connsiteX2-5" fmla="*/ 764402 w 764402"/>
                <a:gd name="connsiteY2-6" fmla="*/ 764402 h 764402"/>
                <a:gd name="connsiteX3-7" fmla="*/ 0 w 764402"/>
                <a:gd name="connsiteY3-8" fmla="*/ 764402 h 7644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64402" h="764402">
                  <a:moveTo>
                    <a:pt x="0" y="764402"/>
                  </a:moveTo>
                  <a:lnTo>
                    <a:pt x="764402" y="0"/>
                  </a:lnTo>
                  <a:lnTo>
                    <a:pt x="764402" y="764402"/>
                  </a:lnTo>
                  <a:lnTo>
                    <a:pt x="0" y="76440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78"/>
          <p:cNvGrpSpPr/>
          <p:nvPr/>
        </p:nvGrpSpPr>
        <p:grpSpPr>
          <a:xfrm>
            <a:off x="4892568" y="1607952"/>
            <a:ext cx="2395867" cy="2227526"/>
            <a:chOff x="4892568" y="1607952"/>
            <a:chExt cx="2395867" cy="2227526"/>
          </a:xfrm>
          <a:solidFill>
            <a:srgbClr val="5E2B6D"/>
          </a:solidFill>
          <a:effectLst/>
        </p:grpSpPr>
        <p:sp>
          <p:nvSpPr>
            <p:cNvPr id="39" name="Freeform 79"/>
            <p:cNvSpPr/>
            <p:nvPr/>
          </p:nvSpPr>
          <p:spPr>
            <a:xfrm rot="16200000">
              <a:off x="4894076" y="1606447"/>
              <a:ext cx="1180703" cy="1183716"/>
            </a:xfrm>
            <a:custGeom>
              <a:avLst/>
              <a:gdLst>
                <a:gd name="connsiteX0" fmla="*/ 0 w 1717965"/>
                <a:gd name="connsiteY0" fmla="*/ 0 h 1722348"/>
                <a:gd name="connsiteX1" fmla="*/ 171506 w 1717965"/>
                <a:gd name="connsiteY1" fmla="*/ 8661 h 1722348"/>
                <a:gd name="connsiteX2" fmla="*/ 1717965 w 1717965"/>
                <a:gd name="connsiteY2" fmla="*/ 1722348 h 1722348"/>
                <a:gd name="connsiteX3" fmla="*/ 1052945 w 1717965"/>
                <a:gd name="connsiteY3" fmla="*/ 1722348 h 1722348"/>
                <a:gd name="connsiteX4" fmla="*/ 1052945 w 1717965"/>
                <a:gd name="connsiteY4" fmla="*/ 1722347 h 1722348"/>
                <a:gd name="connsiteX5" fmla="*/ 103511 w 1717965"/>
                <a:gd name="connsiteY5" fmla="*/ 670245 h 1722348"/>
                <a:gd name="connsiteX6" fmla="*/ 0 w 1717965"/>
                <a:gd name="connsiteY6" fmla="*/ 665018 h 172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7965" h="1722348">
                  <a:moveTo>
                    <a:pt x="0" y="0"/>
                  </a:moveTo>
                  <a:lnTo>
                    <a:pt x="171506" y="8661"/>
                  </a:lnTo>
                  <a:cubicBezTo>
                    <a:pt x="1040129" y="96874"/>
                    <a:pt x="1717965" y="830453"/>
                    <a:pt x="1717965" y="1722348"/>
                  </a:cubicBezTo>
                  <a:lnTo>
                    <a:pt x="1052945" y="1722348"/>
                  </a:lnTo>
                  <a:lnTo>
                    <a:pt x="1052945" y="1722347"/>
                  </a:lnTo>
                  <a:cubicBezTo>
                    <a:pt x="1052945" y="1174777"/>
                    <a:pt x="636794" y="724403"/>
                    <a:pt x="103511" y="670245"/>
                  </a:cubicBezTo>
                  <a:lnTo>
                    <a:pt x="0" y="6650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 80"/>
            <p:cNvSpPr/>
            <p:nvPr/>
          </p:nvSpPr>
          <p:spPr>
            <a:xfrm>
              <a:off x="6069971" y="1607952"/>
              <a:ext cx="1180702" cy="1183716"/>
            </a:xfrm>
            <a:custGeom>
              <a:avLst/>
              <a:gdLst>
                <a:gd name="connsiteX0" fmla="*/ 0 w 1717965"/>
                <a:gd name="connsiteY0" fmla="*/ 0 h 1722348"/>
                <a:gd name="connsiteX1" fmla="*/ 171506 w 1717965"/>
                <a:gd name="connsiteY1" fmla="*/ 8661 h 1722348"/>
                <a:gd name="connsiteX2" fmla="*/ 1717965 w 1717965"/>
                <a:gd name="connsiteY2" fmla="*/ 1722348 h 1722348"/>
                <a:gd name="connsiteX3" fmla="*/ 1052945 w 1717965"/>
                <a:gd name="connsiteY3" fmla="*/ 1722348 h 1722348"/>
                <a:gd name="connsiteX4" fmla="*/ 1052945 w 1717965"/>
                <a:gd name="connsiteY4" fmla="*/ 1722347 h 1722348"/>
                <a:gd name="connsiteX5" fmla="*/ 103511 w 1717965"/>
                <a:gd name="connsiteY5" fmla="*/ 670245 h 1722348"/>
                <a:gd name="connsiteX6" fmla="*/ 0 w 1717965"/>
                <a:gd name="connsiteY6" fmla="*/ 665018 h 172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7965" h="1722348">
                  <a:moveTo>
                    <a:pt x="0" y="0"/>
                  </a:moveTo>
                  <a:lnTo>
                    <a:pt x="171506" y="8661"/>
                  </a:lnTo>
                  <a:cubicBezTo>
                    <a:pt x="1040129" y="96874"/>
                    <a:pt x="1717965" y="830453"/>
                    <a:pt x="1717965" y="1722348"/>
                  </a:cubicBezTo>
                  <a:lnTo>
                    <a:pt x="1052945" y="1722348"/>
                  </a:lnTo>
                  <a:lnTo>
                    <a:pt x="1052945" y="1722347"/>
                  </a:lnTo>
                  <a:cubicBezTo>
                    <a:pt x="1052945" y="1174777"/>
                    <a:pt x="636794" y="724403"/>
                    <a:pt x="103511" y="670245"/>
                  </a:cubicBezTo>
                  <a:lnTo>
                    <a:pt x="0" y="6650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81"/>
            <p:cNvSpPr/>
            <p:nvPr/>
          </p:nvSpPr>
          <p:spPr>
            <a:xfrm>
              <a:off x="4892568" y="2785320"/>
              <a:ext cx="455854" cy="919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Rectangle 82"/>
            <p:cNvSpPr/>
            <p:nvPr/>
          </p:nvSpPr>
          <p:spPr>
            <a:xfrm>
              <a:off x="6794671" y="2785321"/>
              <a:ext cx="455854" cy="9198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3" name="Rectangle 7"/>
            <p:cNvSpPr/>
            <p:nvPr/>
          </p:nvSpPr>
          <p:spPr>
            <a:xfrm rot="2700000">
              <a:off x="6763085" y="3310128"/>
              <a:ext cx="525350" cy="525350"/>
            </a:xfrm>
            <a:custGeom>
              <a:avLst/>
              <a:gdLst>
                <a:gd name="connsiteX0" fmla="*/ 0 w 764402"/>
                <a:gd name="connsiteY0" fmla="*/ 0 h 764402"/>
                <a:gd name="connsiteX1" fmla="*/ 764402 w 764402"/>
                <a:gd name="connsiteY1" fmla="*/ 0 h 764402"/>
                <a:gd name="connsiteX2" fmla="*/ 764402 w 764402"/>
                <a:gd name="connsiteY2" fmla="*/ 764402 h 764402"/>
                <a:gd name="connsiteX3" fmla="*/ 0 w 764402"/>
                <a:gd name="connsiteY3" fmla="*/ 764402 h 764402"/>
                <a:gd name="connsiteX4" fmla="*/ 0 w 764402"/>
                <a:gd name="connsiteY4" fmla="*/ 0 h 764402"/>
                <a:gd name="connsiteX0-1" fmla="*/ 0 w 764402"/>
                <a:gd name="connsiteY0-2" fmla="*/ 764402 h 764402"/>
                <a:gd name="connsiteX1-3" fmla="*/ 764402 w 764402"/>
                <a:gd name="connsiteY1-4" fmla="*/ 0 h 764402"/>
                <a:gd name="connsiteX2-5" fmla="*/ 764402 w 764402"/>
                <a:gd name="connsiteY2-6" fmla="*/ 764402 h 764402"/>
                <a:gd name="connsiteX3-7" fmla="*/ 0 w 764402"/>
                <a:gd name="connsiteY3-8" fmla="*/ 764402 h 7644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64402" h="764402">
                  <a:moveTo>
                    <a:pt x="0" y="764402"/>
                  </a:moveTo>
                  <a:lnTo>
                    <a:pt x="764402" y="0"/>
                  </a:lnTo>
                  <a:lnTo>
                    <a:pt x="764402" y="764402"/>
                  </a:lnTo>
                  <a:lnTo>
                    <a:pt x="0" y="76440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84"/>
          <p:cNvGrpSpPr/>
          <p:nvPr/>
        </p:nvGrpSpPr>
        <p:grpSpPr>
          <a:xfrm>
            <a:off x="2992895" y="3550510"/>
            <a:ext cx="2394955" cy="2227526"/>
            <a:chOff x="3371475" y="3681979"/>
            <a:chExt cx="1984589" cy="1845848"/>
          </a:xfrm>
          <a:solidFill>
            <a:srgbClr val="494DCA"/>
          </a:solidFill>
          <a:effectLst/>
        </p:grpSpPr>
        <p:sp>
          <p:nvSpPr>
            <p:cNvPr id="45" name="Freeform 85"/>
            <p:cNvSpPr/>
            <p:nvPr/>
          </p:nvSpPr>
          <p:spPr>
            <a:xfrm rot="16200000" flipH="1">
              <a:off x="3372725" y="4548183"/>
              <a:ext cx="978394" cy="980891"/>
            </a:xfrm>
            <a:custGeom>
              <a:avLst/>
              <a:gdLst>
                <a:gd name="connsiteX0" fmla="*/ 0 w 1717965"/>
                <a:gd name="connsiteY0" fmla="*/ 0 h 1722348"/>
                <a:gd name="connsiteX1" fmla="*/ 171506 w 1717965"/>
                <a:gd name="connsiteY1" fmla="*/ 8661 h 1722348"/>
                <a:gd name="connsiteX2" fmla="*/ 1717965 w 1717965"/>
                <a:gd name="connsiteY2" fmla="*/ 1722348 h 1722348"/>
                <a:gd name="connsiteX3" fmla="*/ 1052945 w 1717965"/>
                <a:gd name="connsiteY3" fmla="*/ 1722348 h 1722348"/>
                <a:gd name="connsiteX4" fmla="*/ 1052945 w 1717965"/>
                <a:gd name="connsiteY4" fmla="*/ 1722347 h 1722348"/>
                <a:gd name="connsiteX5" fmla="*/ 103511 w 1717965"/>
                <a:gd name="connsiteY5" fmla="*/ 670245 h 1722348"/>
                <a:gd name="connsiteX6" fmla="*/ 0 w 1717965"/>
                <a:gd name="connsiteY6" fmla="*/ 665018 h 172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7965" h="1722348">
                  <a:moveTo>
                    <a:pt x="0" y="0"/>
                  </a:moveTo>
                  <a:lnTo>
                    <a:pt x="171506" y="8661"/>
                  </a:lnTo>
                  <a:cubicBezTo>
                    <a:pt x="1040129" y="96874"/>
                    <a:pt x="1717965" y="830453"/>
                    <a:pt x="1717965" y="1722348"/>
                  </a:cubicBezTo>
                  <a:lnTo>
                    <a:pt x="1052945" y="1722348"/>
                  </a:lnTo>
                  <a:lnTo>
                    <a:pt x="1052945" y="1722347"/>
                  </a:lnTo>
                  <a:cubicBezTo>
                    <a:pt x="1052945" y="1174777"/>
                    <a:pt x="636794" y="724403"/>
                    <a:pt x="103511" y="670245"/>
                  </a:cubicBezTo>
                  <a:lnTo>
                    <a:pt x="0" y="6650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Freeform 86"/>
            <p:cNvSpPr/>
            <p:nvPr/>
          </p:nvSpPr>
          <p:spPr>
            <a:xfrm rot="10800000" flipH="1">
              <a:off x="4346378" y="4546936"/>
              <a:ext cx="978394" cy="980891"/>
            </a:xfrm>
            <a:custGeom>
              <a:avLst/>
              <a:gdLst>
                <a:gd name="connsiteX0" fmla="*/ 0 w 1717965"/>
                <a:gd name="connsiteY0" fmla="*/ 0 h 1722348"/>
                <a:gd name="connsiteX1" fmla="*/ 171506 w 1717965"/>
                <a:gd name="connsiteY1" fmla="*/ 8661 h 1722348"/>
                <a:gd name="connsiteX2" fmla="*/ 1717965 w 1717965"/>
                <a:gd name="connsiteY2" fmla="*/ 1722348 h 1722348"/>
                <a:gd name="connsiteX3" fmla="*/ 1052945 w 1717965"/>
                <a:gd name="connsiteY3" fmla="*/ 1722348 h 1722348"/>
                <a:gd name="connsiteX4" fmla="*/ 1052945 w 1717965"/>
                <a:gd name="connsiteY4" fmla="*/ 1722347 h 1722348"/>
                <a:gd name="connsiteX5" fmla="*/ 103511 w 1717965"/>
                <a:gd name="connsiteY5" fmla="*/ 670245 h 1722348"/>
                <a:gd name="connsiteX6" fmla="*/ 0 w 1717965"/>
                <a:gd name="connsiteY6" fmla="*/ 665018 h 172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7965" h="1722348">
                  <a:moveTo>
                    <a:pt x="0" y="0"/>
                  </a:moveTo>
                  <a:lnTo>
                    <a:pt x="171506" y="8661"/>
                  </a:lnTo>
                  <a:cubicBezTo>
                    <a:pt x="1040129" y="96874"/>
                    <a:pt x="1717965" y="830453"/>
                    <a:pt x="1717965" y="1722348"/>
                  </a:cubicBezTo>
                  <a:lnTo>
                    <a:pt x="1052945" y="1722348"/>
                  </a:lnTo>
                  <a:lnTo>
                    <a:pt x="1052945" y="1722347"/>
                  </a:lnTo>
                  <a:cubicBezTo>
                    <a:pt x="1052945" y="1174777"/>
                    <a:pt x="636794" y="724403"/>
                    <a:pt x="103511" y="670245"/>
                  </a:cubicBezTo>
                  <a:lnTo>
                    <a:pt x="0" y="6650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87"/>
            <p:cNvSpPr/>
            <p:nvPr/>
          </p:nvSpPr>
          <p:spPr>
            <a:xfrm rot="10800000" flipH="1">
              <a:off x="3371475" y="3790370"/>
              <a:ext cx="377745" cy="7618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8" name="Rectangle 88"/>
            <p:cNvSpPr/>
            <p:nvPr/>
          </p:nvSpPr>
          <p:spPr>
            <a:xfrm rot="10800000" flipH="1">
              <a:off x="4946904" y="3789922"/>
              <a:ext cx="377745" cy="7622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9" name="Rectangle 7"/>
            <p:cNvSpPr/>
            <p:nvPr/>
          </p:nvSpPr>
          <p:spPr>
            <a:xfrm rot="8100000" flipH="1">
              <a:off x="4920731" y="3681979"/>
              <a:ext cx="435333" cy="435333"/>
            </a:xfrm>
            <a:custGeom>
              <a:avLst/>
              <a:gdLst>
                <a:gd name="connsiteX0" fmla="*/ 0 w 764402"/>
                <a:gd name="connsiteY0" fmla="*/ 0 h 764402"/>
                <a:gd name="connsiteX1" fmla="*/ 764402 w 764402"/>
                <a:gd name="connsiteY1" fmla="*/ 0 h 764402"/>
                <a:gd name="connsiteX2" fmla="*/ 764402 w 764402"/>
                <a:gd name="connsiteY2" fmla="*/ 764402 h 764402"/>
                <a:gd name="connsiteX3" fmla="*/ 0 w 764402"/>
                <a:gd name="connsiteY3" fmla="*/ 764402 h 764402"/>
                <a:gd name="connsiteX4" fmla="*/ 0 w 764402"/>
                <a:gd name="connsiteY4" fmla="*/ 0 h 764402"/>
                <a:gd name="connsiteX0-1" fmla="*/ 0 w 764402"/>
                <a:gd name="connsiteY0-2" fmla="*/ 764402 h 764402"/>
                <a:gd name="connsiteX1-3" fmla="*/ 764402 w 764402"/>
                <a:gd name="connsiteY1-4" fmla="*/ 0 h 764402"/>
                <a:gd name="connsiteX2-5" fmla="*/ 764402 w 764402"/>
                <a:gd name="connsiteY2-6" fmla="*/ 764402 h 764402"/>
                <a:gd name="connsiteX3-7" fmla="*/ 0 w 764402"/>
                <a:gd name="connsiteY3-8" fmla="*/ 764402 h 7644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64402" h="764402">
                  <a:moveTo>
                    <a:pt x="0" y="764402"/>
                  </a:moveTo>
                  <a:lnTo>
                    <a:pt x="764402" y="0"/>
                  </a:lnTo>
                  <a:lnTo>
                    <a:pt x="764402" y="764402"/>
                  </a:lnTo>
                  <a:lnTo>
                    <a:pt x="0" y="76440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90"/>
          <p:cNvGrpSpPr/>
          <p:nvPr/>
        </p:nvGrpSpPr>
        <p:grpSpPr>
          <a:xfrm>
            <a:off x="1090793" y="1607951"/>
            <a:ext cx="2395869" cy="2227527"/>
            <a:chOff x="1090793" y="1607951"/>
            <a:chExt cx="2395869" cy="2227527"/>
          </a:xfrm>
          <a:solidFill>
            <a:srgbClr val="575BE6"/>
          </a:solidFill>
          <a:effectLst/>
        </p:grpSpPr>
        <p:sp>
          <p:nvSpPr>
            <p:cNvPr id="51" name="Freeform 91"/>
            <p:cNvSpPr/>
            <p:nvPr/>
          </p:nvSpPr>
          <p:spPr>
            <a:xfrm rot="16200000">
              <a:off x="1092301" y="1606447"/>
              <a:ext cx="1180703" cy="1183716"/>
            </a:xfrm>
            <a:custGeom>
              <a:avLst/>
              <a:gdLst>
                <a:gd name="connsiteX0" fmla="*/ 0 w 1717965"/>
                <a:gd name="connsiteY0" fmla="*/ 0 h 1722348"/>
                <a:gd name="connsiteX1" fmla="*/ 171506 w 1717965"/>
                <a:gd name="connsiteY1" fmla="*/ 8661 h 1722348"/>
                <a:gd name="connsiteX2" fmla="*/ 1717965 w 1717965"/>
                <a:gd name="connsiteY2" fmla="*/ 1722348 h 1722348"/>
                <a:gd name="connsiteX3" fmla="*/ 1052945 w 1717965"/>
                <a:gd name="connsiteY3" fmla="*/ 1722348 h 1722348"/>
                <a:gd name="connsiteX4" fmla="*/ 1052945 w 1717965"/>
                <a:gd name="connsiteY4" fmla="*/ 1722347 h 1722348"/>
                <a:gd name="connsiteX5" fmla="*/ 103511 w 1717965"/>
                <a:gd name="connsiteY5" fmla="*/ 670245 h 1722348"/>
                <a:gd name="connsiteX6" fmla="*/ 0 w 1717965"/>
                <a:gd name="connsiteY6" fmla="*/ 665018 h 172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7965" h="1722348">
                  <a:moveTo>
                    <a:pt x="0" y="0"/>
                  </a:moveTo>
                  <a:lnTo>
                    <a:pt x="171506" y="8661"/>
                  </a:lnTo>
                  <a:cubicBezTo>
                    <a:pt x="1040129" y="96874"/>
                    <a:pt x="1717965" y="830453"/>
                    <a:pt x="1717965" y="1722348"/>
                  </a:cubicBezTo>
                  <a:lnTo>
                    <a:pt x="1052945" y="1722348"/>
                  </a:lnTo>
                  <a:lnTo>
                    <a:pt x="1052945" y="1722347"/>
                  </a:lnTo>
                  <a:cubicBezTo>
                    <a:pt x="1052945" y="1174777"/>
                    <a:pt x="636794" y="724403"/>
                    <a:pt x="103511" y="670245"/>
                  </a:cubicBezTo>
                  <a:lnTo>
                    <a:pt x="0" y="6650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 92"/>
            <p:cNvSpPr/>
            <p:nvPr/>
          </p:nvSpPr>
          <p:spPr>
            <a:xfrm>
              <a:off x="2268196" y="1607951"/>
              <a:ext cx="1180702" cy="1183716"/>
            </a:xfrm>
            <a:custGeom>
              <a:avLst/>
              <a:gdLst>
                <a:gd name="connsiteX0" fmla="*/ 0 w 1717965"/>
                <a:gd name="connsiteY0" fmla="*/ 0 h 1722348"/>
                <a:gd name="connsiteX1" fmla="*/ 171506 w 1717965"/>
                <a:gd name="connsiteY1" fmla="*/ 8661 h 1722348"/>
                <a:gd name="connsiteX2" fmla="*/ 1717965 w 1717965"/>
                <a:gd name="connsiteY2" fmla="*/ 1722348 h 1722348"/>
                <a:gd name="connsiteX3" fmla="*/ 1052945 w 1717965"/>
                <a:gd name="connsiteY3" fmla="*/ 1722348 h 1722348"/>
                <a:gd name="connsiteX4" fmla="*/ 1052945 w 1717965"/>
                <a:gd name="connsiteY4" fmla="*/ 1722347 h 1722348"/>
                <a:gd name="connsiteX5" fmla="*/ 103511 w 1717965"/>
                <a:gd name="connsiteY5" fmla="*/ 670245 h 1722348"/>
                <a:gd name="connsiteX6" fmla="*/ 0 w 1717965"/>
                <a:gd name="connsiteY6" fmla="*/ 665018 h 172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7965" h="1722348">
                  <a:moveTo>
                    <a:pt x="0" y="0"/>
                  </a:moveTo>
                  <a:lnTo>
                    <a:pt x="171506" y="8661"/>
                  </a:lnTo>
                  <a:cubicBezTo>
                    <a:pt x="1040129" y="96874"/>
                    <a:pt x="1717965" y="830453"/>
                    <a:pt x="1717965" y="1722348"/>
                  </a:cubicBezTo>
                  <a:lnTo>
                    <a:pt x="1052945" y="1722348"/>
                  </a:lnTo>
                  <a:lnTo>
                    <a:pt x="1052945" y="1722347"/>
                  </a:lnTo>
                  <a:cubicBezTo>
                    <a:pt x="1052945" y="1174777"/>
                    <a:pt x="636794" y="724403"/>
                    <a:pt x="103511" y="670245"/>
                  </a:cubicBezTo>
                  <a:lnTo>
                    <a:pt x="0" y="6650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93"/>
            <p:cNvSpPr/>
            <p:nvPr/>
          </p:nvSpPr>
          <p:spPr>
            <a:xfrm>
              <a:off x="1090793" y="2785319"/>
              <a:ext cx="455854" cy="919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4" name="Rectangle 94"/>
            <p:cNvSpPr/>
            <p:nvPr/>
          </p:nvSpPr>
          <p:spPr>
            <a:xfrm>
              <a:off x="2992895" y="2785319"/>
              <a:ext cx="455854" cy="9198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5" name="Rectangle 7"/>
            <p:cNvSpPr/>
            <p:nvPr/>
          </p:nvSpPr>
          <p:spPr>
            <a:xfrm rot="2700000">
              <a:off x="2961312" y="3310128"/>
              <a:ext cx="525350" cy="525350"/>
            </a:xfrm>
            <a:custGeom>
              <a:avLst/>
              <a:gdLst>
                <a:gd name="connsiteX0" fmla="*/ 0 w 764402"/>
                <a:gd name="connsiteY0" fmla="*/ 0 h 764402"/>
                <a:gd name="connsiteX1" fmla="*/ 764402 w 764402"/>
                <a:gd name="connsiteY1" fmla="*/ 0 h 764402"/>
                <a:gd name="connsiteX2" fmla="*/ 764402 w 764402"/>
                <a:gd name="connsiteY2" fmla="*/ 764402 h 764402"/>
                <a:gd name="connsiteX3" fmla="*/ 0 w 764402"/>
                <a:gd name="connsiteY3" fmla="*/ 764402 h 764402"/>
                <a:gd name="connsiteX4" fmla="*/ 0 w 764402"/>
                <a:gd name="connsiteY4" fmla="*/ 0 h 764402"/>
                <a:gd name="connsiteX0-1" fmla="*/ 0 w 764402"/>
                <a:gd name="connsiteY0-2" fmla="*/ 764402 h 764402"/>
                <a:gd name="connsiteX1-3" fmla="*/ 764402 w 764402"/>
                <a:gd name="connsiteY1-4" fmla="*/ 0 h 764402"/>
                <a:gd name="connsiteX2-5" fmla="*/ 764402 w 764402"/>
                <a:gd name="connsiteY2-6" fmla="*/ 764402 h 764402"/>
                <a:gd name="connsiteX3-7" fmla="*/ 0 w 764402"/>
                <a:gd name="connsiteY3-8" fmla="*/ 764402 h 7644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64402" h="764402">
                  <a:moveTo>
                    <a:pt x="0" y="764402"/>
                  </a:moveTo>
                  <a:lnTo>
                    <a:pt x="764402" y="0"/>
                  </a:lnTo>
                  <a:lnTo>
                    <a:pt x="764402" y="764402"/>
                  </a:lnTo>
                  <a:lnTo>
                    <a:pt x="0" y="76440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111"/>
          <p:cNvGrpSpPr/>
          <p:nvPr/>
        </p:nvGrpSpPr>
        <p:grpSpPr>
          <a:xfrm>
            <a:off x="1717731" y="2448663"/>
            <a:ext cx="1125294" cy="1892039"/>
            <a:chOff x="1717731" y="2448663"/>
            <a:chExt cx="1125294" cy="1892039"/>
          </a:xfrm>
          <a:effectLst/>
        </p:grpSpPr>
        <p:sp>
          <p:nvSpPr>
            <p:cNvPr id="57" name="Text Placeholder 32"/>
            <p:cNvSpPr txBox="1"/>
            <p:nvPr/>
          </p:nvSpPr>
          <p:spPr>
            <a:xfrm>
              <a:off x="1717731" y="3547862"/>
              <a:ext cx="1111927" cy="792840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对当前的最新科技进行简单的介绍说明</a:t>
              </a:r>
            </a:p>
          </p:txBody>
        </p:sp>
        <p:sp>
          <p:nvSpPr>
            <p:cNvPr id="58" name="Text Placeholder 33"/>
            <p:cNvSpPr txBox="1"/>
            <p:nvPr/>
          </p:nvSpPr>
          <p:spPr>
            <a:xfrm>
              <a:off x="1731100" y="3253947"/>
              <a:ext cx="1111925" cy="187759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AU" sz="1400" b="1" dirty="0">
                  <a:latin typeface="Source Sans Pro" panose="020B0503030403020204" pitchFamily="34" charset="0"/>
                </a:rPr>
                <a:t>首页</a:t>
              </a:r>
            </a:p>
          </p:txBody>
        </p:sp>
        <p:sp>
          <p:nvSpPr>
            <p:cNvPr id="59" name="Oval 98"/>
            <p:cNvSpPr>
              <a:spLocks noChangeAspect="1"/>
            </p:cNvSpPr>
            <p:nvPr/>
          </p:nvSpPr>
          <p:spPr>
            <a:xfrm>
              <a:off x="1981263" y="2448663"/>
              <a:ext cx="611596" cy="611596"/>
            </a:xfrm>
            <a:prstGeom prst="ellipse">
              <a:avLst/>
            </a:prstGeom>
            <a:solidFill>
              <a:srgbClr val="494D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grpSp>
        <p:nvGrpSpPr>
          <p:cNvPr id="60" name="Group 113"/>
          <p:cNvGrpSpPr/>
          <p:nvPr/>
        </p:nvGrpSpPr>
        <p:grpSpPr>
          <a:xfrm>
            <a:off x="5509332" y="2448663"/>
            <a:ext cx="1111927" cy="1892039"/>
            <a:chOff x="5509332" y="2448663"/>
            <a:chExt cx="1111927" cy="1892039"/>
          </a:xfrm>
          <a:effectLst/>
        </p:grpSpPr>
        <p:sp>
          <p:nvSpPr>
            <p:cNvPr id="61" name="Text Placeholder 32"/>
            <p:cNvSpPr txBox="1"/>
            <p:nvPr/>
          </p:nvSpPr>
          <p:spPr>
            <a:xfrm>
              <a:off x="5509332" y="3569219"/>
              <a:ext cx="1111927" cy="771483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给访问者展示一些科技产品，并进行性能比较，推送链接</a:t>
              </a:r>
            </a:p>
          </p:txBody>
        </p:sp>
        <p:sp>
          <p:nvSpPr>
            <p:cNvPr id="62" name="Text Placeholder 33"/>
            <p:cNvSpPr txBox="1"/>
            <p:nvPr/>
          </p:nvSpPr>
          <p:spPr>
            <a:xfrm>
              <a:off x="5509334" y="3253948"/>
              <a:ext cx="1111925" cy="194980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AU" sz="1400" b="1" dirty="0">
                  <a:latin typeface="Source Sans Pro" panose="020B0503030403020204" pitchFamily="34" charset="0"/>
                </a:rPr>
                <a:t>产品比较</a:t>
              </a:r>
            </a:p>
          </p:txBody>
        </p:sp>
        <p:sp>
          <p:nvSpPr>
            <p:cNvPr id="63" name="Oval 101"/>
            <p:cNvSpPr>
              <a:spLocks noChangeAspect="1"/>
            </p:cNvSpPr>
            <p:nvPr/>
          </p:nvSpPr>
          <p:spPr>
            <a:xfrm>
              <a:off x="5759497" y="2448663"/>
              <a:ext cx="611596" cy="611596"/>
            </a:xfrm>
            <a:prstGeom prst="ellipse">
              <a:avLst/>
            </a:prstGeom>
            <a:solidFill>
              <a:srgbClr val="5E2B6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grpSp>
        <p:nvGrpSpPr>
          <p:cNvPr id="64" name="Group 115"/>
          <p:cNvGrpSpPr/>
          <p:nvPr/>
        </p:nvGrpSpPr>
        <p:grpSpPr>
          <a:xfrm>
            <a:off x="9326777" y="2448663"/>
            <a:ext cx="1180546" cy="1726312"/>
            <a:chOff x="9326777" y="2448663"/>
            <a:chExt cx="1180546" cy="1726312"/>
          </a:xfrm>
          <a:effectLst/>
        </p:grpSpPr>
        <p:sp>
          <p:nvSpPr>
            <p:cNvPr id="65" name="Text Placeholder 32"/>
            <p:cNvSpPr txBox="1"/>
            <p:nvPr/>
          </p:nvSpPr>
          <p:spPr>
            <a:xfrm>
              <a:off x="9395396" y="3495071"/>
              <a:ext cx="1111927" cy="679904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科普最新科技，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让公众更好感知前沿科技魅力</a:t>
              </a:r>
              <a:endParaRPr lang="zh-CN" altLang="id-ID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6" name="Text Placeholder 33"/>
            <p:cNvSpPr txBox="1"/>
            <p:nvPr/>
          </p:nvSpPr>
          <p:spPr>
            <a:xfrm>
              <a:off x="9326777" y="3253948"/>
              <a:ext cx="1111925" cy="194980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AU" sz="1400" b="1" dirty="0">
                  <a:latin typeface="Source Sans Pro" panose="020B0503030403020204" pitchFamily="34" charset="0"/>
                </a:rPr>
                <a:t>科普教育</a:t>
              </a:r>
            </a:p>
          </p:txBody>
        </p:sp>
        <p:sp>
          <p:nvSpPr>
            <p:cNvPr id="67" name="Oval 104"/>
            <p:cNvSpPr>
              <a:spLocks noChangeAspect="1"/>
            </p:cNvSpPr>
            <p:nvPr/>
          </p:nvSpPr>
          <p:spPr>
            <a:xfrm>
              <a:off x="9576940" y="2448663"/>
              <a:ext cx="611596" cy="611596"/>
            </a:xfrm>
            <a:prstGeom prst="ellipse">
              <a:avLst/>
            </a:prstGeom>
            <a:solidFill>
              <a:srgbClr val="3241B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AU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grpSp>
        <p:nvGrpSpPr>
          <p:cNvPr id="68" name="Group 112"/>
          <p:cNvGrpSpPr/>
          <p:nvPr/>
        </p:nvGrpSpPr>
        <p:grpSpPr>
          <a:xfrm>
            <a:off x="3594109" y="2648076"/>
            <a:ext cx="1207384" cy="2316458"/>
            <a:chOff x="3652162" y="3246725"/>
            <a:chExt cx="1207384" cy="2316458"/>
          </a:xfrm>
          <a:effectLst/>
        </p:grpSpPr>
        <p:sp>
          <p:nvSpPr>
            <p:cNvPr id="69" name="Text Placeholder 32"/>
            <p:cNvSpPr txBox="1"/>
            <p:nvPr/>
          </p:nvSpPr>
          <p:spPr>
            <a:xfrm>
              <a:off x="3652162" y="3540669"/>
              <a:ext cx="1207384" cy="66568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推送当今最新科技产品和最新研究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成果，让人们走在科技前沿</a:t>
              </a:r>
            </a:p>
          </p:txBody>
        </p:sp>
        <p:sp>
          <p:nvSpPr>
            <p:cNvPr id="70" name="Text Placeholder 33"/>
            <p:cNvSpPr txBox="1"/>
            <p:nvPr/>
          </p:nvSpPr>
          <p:spPr>
            <a:xfrm>
              <a:off x="3652490" y="3246725"/>
              <a:ext cx="1111924" cy="202202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AU" sz="1400" b="1" dirty="0">
                  <a:latin typeface="Source Sans Pro" panose="020B0503030403020204" pitchFamily="34" charset="0"/>
                </a:rPr>
                <a:t>科技资讯</a:t>
              </a:r>
            </a:p>
          </p:txBody>
        </p:sp>
        <p:sp>
          <p:nvSpPr>
            <p:cNvPr id="71" name="Oval 107"/>
            <p:cNvSpPr>
              <a:spLocks noChangeAspect="1"/>
            </p:cNvSpPr>
            <p:nvPr/>
          </p:nvSpPr>
          <p:spPr>
            <a:xfrm>
              <a:off x="3910933" y="4951587"/>
              <a:ext cx="611596" cy="611596"/>
            </a:xfrm>
            <a:prstGeom prst="ellipse">
              <a:avLst/>
            </a:prstGeom>
            <a:solidFill>
              <a:srgbClr val="4447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grpSp>
        <p:nvGrpSpPr>
          <p:cNvPr id="72" name="Group 114"/>
          <p:cNvGrpSpPr/>
          <p:nvPr/>
        </p:nvGrpSpPr>
        <p:grpSpPr>
          <a:xfrm>
            <a:off x="7372208" y="2664811"/>
            <a:ext cx="1135601" cy="2253425"/>
            <a:chOff x="7430261" y="3263460"/>
            <a:chExt cx="1135601" cy="2253425"/>
          </a:xfrm>
          <a:effectLst/>
        </p:grpSpPr>
        <p:sp>
          <p:nvSpPr>
            <p:cNvPr id="73" name="Text Placeholder 32"/>
            <p:cNvSpPr txBox="1"/>
            <p:nvPr/>
          </p:nvSpPr>
          <p:spPr>
            <a:xfrm>
              <a:off x="7453935" y="3495071"/>
              <a:ext cx="1111927" cy="701939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展示较好的科技产品，生成链接，可进行购买</a:t>
              </a:r>
            </a:p>
          </p:txBody>
        </p:sp>
        <p:sp>
          <p:nvSpPr>
            <p:cNvPr id="74" name="Text Placeholder 33"/>
            <p:cNvSpPr txBox="1"/>
            <p:nvPr/>
          </p:nvSpPr>
          <p:spPr>
            <a:xfrm>
              <a:off x="7430261" y="3263460"/>
              <a:ext cx="1111924" cy="185467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AU" sz="1400" b="1" dirty="0">
                  <a:latin typeface="Source Sans Pro" panose="020B0503030403020204" pitchFamily="34" charset="0"/>
                </a:rPr>
                <a:t>产品购买</a:t>
              </a:r>
            </a:p>
          </p:txBody>
        </p:sp>
        <p:sp>
          <p:nvSpPr>
            <p:cNvPr id="75" name="Oval 110"/>
            <p:cNvSpPr>
              <a:spLocks noChangeAspect="1"/>
            </p:cNvSpPr>
            <p:nvPr/>
          </p:nvSpPr>
          <p:spPr>
            <a:xfrm>
              <a:off x="7716373" y="4905289"/>
              <a:ext cx="611596" cy="611596"/>
            </a:xfrm>
            <a:prstGeom prst="ellipse">
              <a:avLst/>
            </a:prstGeom>
            <a:solidFill>
              <a:srgbClr val="98A0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日期占位符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"/>
          <p:cNvSpPr/>
          <p:nvPr/>
        </p:nvSpPr>
        <p:spPr>
          <a:xfrm rot="8914998" flipH="1">
            <a:off x="4486370" y="913828"/>
            <a:ext cx="3276600" cy="32241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/>
              </a:gs>
              <a:gs pos="0">
                <a:srgbClr val="9599F4">
                  <a:lumMod val="0"/>
                  <a:lumOff val="100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 1"/>
          <p:cNvSpPr/>
          <p:nvPr/>
        </p:nvSpPr>
        <p:spPr>
          <a:xfrm rot="10800000" flipH="1">
            <a:off x="4457700" y="913829"/>
            <a:ext cx="3276600" cy="32241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/>
              </a:gs>
              <a:gs pos="0">
                <a:srgbClr val="3241BA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86963" y="4519664"/>
            <a:ext cx="2418080" cy="7683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项目设计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368242" y="1981439"/>
            <a:ext cx="351286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 03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886960" y="5479415"/>
            <a:ext cx="27139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成功的项目有优秀的设计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1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236622" y="129560"/>
            <a:ext cx="2163050" cy="809725"/>
            <a:chOff x="236622" y="89219"/>
            <a:chExt cx="2163050" cy="809725"/>
          </a:xfrm>
        </p:grpSpPr>
        <p:sp>
          <p:nvSpPr>
            <p:cNvPr id="5" name="任意多边形 12"/>
            <p:cNvSpPr/>
            <p:nvPr/>
          </p:nvSpPr>
          <p:spPr>
            <a:xfrm rot="10002226" flipH="1">
              <a:off x="236622" y="89219"/>
              <a:ext cx="870228" cy="809725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48710" y="309415"/>
              <a:ext cx="739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03</a:t>
              </a:r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206075" y="309415"/>
              <a:ext cx="119359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UI</a:t>
              </a:r>
              <a:r>
                <a:rPr kumimoji="1" lang="zh-CN" altLang="en-US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设计</a:t>
              </a:r>
            </a:p>
          </p:txBody>
        </p:sp>
      </p:grpSp>
      <p:grpSp>
        <p:nvGrpSpPr>
          <p:cNvPr id="17" name="组合 19"/>
          <p:cNvGrpSpPr/>
          <p:nvPr/>
        </p:nvGrpSpPr>
        <p:grpSpPr>
          <a:xfrm>
            <a:off x="1324873" y="4846461"/>
            <a:ext cx="2422525" cy="575945"/>
            <a:chOff x="7523108" y="3331677"/>
            <a:chExt cx="2422525" cy="575945"/>
          </a:xfrm>
        </p:grpSpPr>
        <p:sp>
          <p:nvSpPr>
            <p:cNvPr id="18" name="矩形 17"/>
            <p:cNvSpPr/>
            <p:nvPr/>
          </p:nvSpPr>
          <p:spPr>
            <a:xfrm>
              <a:off x="7613494" y="3331677"/>
              <a:ext cx="2241974" cy="3860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区域块设计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523108" y="3641557"/>
              <a:ext cx="2422525" cy="2660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简洁、信息清楚，具有很好的视觉效果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</a:p>
          </p:txBody>
        </p:sp>
      </p:grpSp>
      <p:grpSp>
        <p:nvGrpSpPr>
          <p:cNvPr id="20" name="组合 22"/>
          <p:cNvGrpSpPr/>
          <p:nvPr/>
        </p:nvGrpSpPr>
        <p:grpSpPr>
          <a:xfrm>
            <a:off x="7945194" y="4974096"/>
            <a:ext cx="2422746" cy="540930"/>
            <a:chOff x="7523108" y="3331677"/>
            <a:chExt cx="2422746" cy="540930"/>
          </a:xfrm>
        </p:grpSpPr>
        <p:sp>
          <p:nvSpPr>
            <p:cNvPr id="21" name="矩形 20"/>
            <p:cNvSpPr/>
            <p:nvPr/>
          </p:nvSpPr>
          <p:spPr>
            <a:xfrm>
              <a:off x="7613494" y="3331677"/>
              <a:ext cx="2241974" cy="3860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移动端轮播图效果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523108" y="3641467"/>
              <a:ext cx="2422746" cy="2311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创建轮播，更好的播放多个图片，展示更多信息</a:t>
              </a:r>
            </a:p>
          </p:txBody>
        </p:sp>
      </p:grpSp>
      <p:sp>
        <p:nvSpPr>
          <p:cNvPr id="9" name="日期占位符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66925"/>
            <a:ext cx="4052570" cy="2723515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13</a:t>
            </a:fld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1435" y="1172845"/>
            <a:ext cx="2813685" cy="3617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34"/>
          <p:cNvGrpSpPr/>
          <p:nvPr/>
        </p:nvGrpSpPr>
        <p:grpSpPr>
          <a:xfrm>
            <a:off x="7222490" y="1921510"/>
            <a:ext cx="3919220" cy="423545"/>
            <a:chOff x="7222699" y="1921283"/>
            <a:chExt cx="3727156" cy="423411"/>
          </a:xfrm>
        </p:grpSpPr>
        <p:sp>
          <p:nvSpPr>
            <p:cNvPr id="7" name="矩形 6"/>
            <p:cNvSpPr/>
            <p:nvPr/>
          </p:nvSpPr>
          <p:spPr>
            <a:xfrm>
              <a:off x="7222699" y="1933894"/>
              <a:ext cx="3005797" cy="370913"/>
            </a:xfrm>
            <a:prstGeom prst="rect">
              <a:avLst/>
            </a:prstGeom>
            <a:gradFill>
              <a:gsLst>
                <a:gs pos="88000">
                  <a:srgbClr val="98A0FF">
                    <a:lumMod val="97000"/>
                    <a:lumOff val="3000"/>
                  </a:srgbClr>
                </a:gs>
                <a:gs pos="0">
                  <a:srgbClr val="3241BA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303524" y="1921283"/>
              <a:ext cx="646331" cy="42341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accent1"/>
                  </a:solidFill>
                </a:rPr>
                <a:t>80%</a:t>
              </a:r>
              <a:endParaRPr lang="zh-CN" altLang="en-US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9" name="组合 35"/>
          <p:cNvGrpSpPr/>
          <p:nvPr/>
        </p:nvGrpSpPr>
        <p:grpSpPr>
          <a:xfrm>
            <a:off x="7222699" y="2896643"/>
            <a:ext cx="2772199" cy="394210"/>
            <a:chOff x="7222699" y="2896643"/>
            <a:chExt cx="2772199" cy="394210"/>
          </a:xfrm>
          <a:gradFill>
            <a:gsLst>
              <a:gs pos="88000">
                <a:srgbClr val="98A0FF">
                  <a:lumMod val="97000"/>
                  <a:lumOff val="3000"/>
                </a:srgbClr>
              </a:gs>
              <a:gs pos="0">
                <a:srgbClr val="3241BA"/>
              </a:gs>
            </a:gsLst>
            <a:lin ang="14400000" scaled="0"/>
          </a:gradFill>
        </p:grpSpPr>
        <p:sp>
          <p:nvSpPr>
            <p:cNvPr id="10" name="矩形 9"/>
            <p:cNvSpPr/>
            <p:nvPr/>
          </p:nvSpPr>
          <p:spPr>
            <a:xfrm>
              <a:off x="7222699" y="2909254"/>
              <a:ext cx="2090113" cy="37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348567" y="2896643"/>
              <a:ext cx="646331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accent1"/>
                  </a:solidFill>
                </a:rPr>
                <a:t>62%</a:t>
              </a:r>
              <a:endParaRPr lang="zh-CN" altLang="en-US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33" name="泪滴形 132"/>
          <p:cNvSpPr/>
          <p:nvPr/>
        </p:nvSpPr>
        <p:spPr>
          <a:xfrm>
            <a:off x="1504950" y="1265555"/>
            <a:ext cx="4100830" cy="4763135"/>
          </a:xfrm>
          <a:prstGeom prst="teardrop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36"/>
          <p:cNvGrpSpPr/>
          <p:nvPr/>
        </p:nvGrpSpPr>
        <p:grpSpPr>
          <a:xfrm>
            <a:off x="7222699" y="3872003"/>
            <a:ext cx="3918521" cy="394210"/>
            <a:chOff x="7222699" y="3872003"/>
            <a:chExt cx="3918521" cy="394210"/>
          </a:xfrm>
        </p:grpSpPr>
        <p:sp>
          <p:nvSpPr>
            <p:cNvPr id="13" name="矩形 12"/>
            <p:cNvSpPr/>
            <p:nvPr/>
          </p:nvSpPr>
          <p:spPr>
            <a:xfrm>
              <a:off x="7222699" y="3884614"/>
              <a:ext cx="3257732" cy="370913"/>
            </a:xfrm>
            <a:prstGeom prst="rect">
              <a:avLst/>
            </a:prstGeom>
            <a:gradFill>
              <a:gsLst>
                <a:gs pos="88000">
                  <a:srgbClr val="98A0FF">
                    <a:lumMod val="97000"/>
                    <a:lumOff val="3000"/>
                  </a:srgbClr>
                </a:gs>
                <a:gs pos="0">
                  <a:srgbClr val="3241BA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0494889" y="3872003"/>
              <a:ext cx="646331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accent1"/>
                  </a:solidFill>
                </a:rPr>
                <a:t>84%</a:t>
              </a:r>
              <a:endParaRPr lang="zh-CN" altLang="en-US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5" name="组合 37"/>
          <p:cNvGrpSpPr/>
          <p:nvPr/>
        </p:nvGrpSpPr>
        <p:grpSpPr>
          <a:xfrm>
            <a:off x="7222490" y="4847590"/>
            <a:ext cx="3874135" cy="423545"/>
            <a:chOff x="7222699" y="4847363"/>
            <a:chExt cx="4191715" cy="423411"/>
          </a:xfrm>
        </p:grpSpPr>
        <p:sp>
          <p:nvSpPr>
            <p:cNvPr id="16" name="矩形 15"/>
            <p:cNvSpPr/>
            <p:nvPr/>
          </p:nvSpPr>
          <p:spPr>
            <a:xfrm>
              <a:off x="7222699" y="4859974"/>
              <a:ext cx="3535859" cy="370913"/>
            </a:xfrm>
            <a:prstGeom prst="rect">
              <a:avLst/>
            </a:prstGeom>
            <a:gradFill>
              <a:gsLst>
                <a:gs pos="88000">
                  <a:srgbClr val="98A0FF">
                    <a:lumMod val="97000"/>
                    <a:lumOff val="3000"/>
                  </a:srgbClr>
                </a:gs>
                <a:gs pos="0">
                  <a:srgbClr val="3241BA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0768083" y="4847363"/>
              <a:ext cx="646331" cy="42341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accent1"/>
                  </a:solidFill>
                </a:rPr>
                <a:t>83%</a:t>
              </a:r>
              <a:endParaRPr lang="zh-CN" altLang="en-US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6350170" y="2391101"/>
            <a:ext cx="4292692" cy="37084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HTML的全称为超文本标记语言，是一种标记语言。它包括一系列标签．通过这些标签可以将网络上的文档格式统一，使分散的Internet资源连接为一个逻辑整体。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350170" y="3362626"/>
            <a:ext cx="4292692" cy="23114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CSS不仅可以静态地修饰网页，还可以配合各种脚本语言动态地对网页各元素进行格式化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。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6350170" y="4352507"/>
            <a:ext cx="4292692" cy="23114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JavaScript（简称“JS”） 是一种具有函数优先的轻量级，解释型或即时编译型的编程语言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。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6350170" y="5371436"/>
            <a:ext cx="4292692" cy="37084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Bootstrap是美国Twitter公司的设计师Mark Otto和Jacob Thornton合作基于HTML、CSS、JavaScript 开发的简洁、直观、强悍的前端开发框架，使得 Web 开发更加快捷。</a:t>
            </a:r>
          </a:p>
        </p:txBody>
      </p:sp>
      <p:sp>
        <p:nvSpPr>
          <p:cNvPr id="22" name="矩形 21"/>
          <p:cNvSpPr/>
          <p:nvPr/>
        </p:nvSpPr>
        <p:spPr>
          <a:xfrm>
            <a:off x="6172738" y="1973802"/>
            <a:ext cx="1033903" cy="34925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HTML</a:t>
            </a:r>
          </a:p>
        </p:txBody>
      </p:sp>
      <p:sp>
        <p:nvSpPr>
          <p:cNvPr id="23" name="矩形 22"/>
          <p:cNvSpPr/>
          <p:nvPr/>
        </p:nvSpPr>
        <p:spPr>
          <a:xfrm>
            <a:off x="6172738" y="2933778"/>
            <a:ext cx="1033903" cy="34925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CSS</a:t>
            </a:r>
          </a:p>
        </p:txBody>
      </p:sp>
      <p:sp>
        <p:nvSpPr>
          <p:cNvPr id="24" name="矩形 23"/>
          <p:cNvSpPr/>
          <p:nvPr/>
        </p:nvSpPr>
        <p:spPr>
          <a:xfrm>
            <a:off x="6056630" y="3910330"/>
            <a:ext cx="1149985" cy="34925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JavaScript</a:t>
            </a:r>
            <a:endParaRPr lang="en-US" altLang="zh-CN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070600" y="4896485"/>
            <a:ext cx="1136015" cy="34925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Bootstrap</a:t>
            </a:r>
            <a:endParaRPr lang="en-US" altLang="zh-CN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236622" y="129560"/>
            <a:ext cx="2163050" cy="809725"/>
            <a:chOff x="236622" y="89219"/>
            <a:chExt cx="2163050" cy="809725"/>
          </a:xfrm>
        </p:grpSpPr>
        <p:sp>
          <p:nvSpPr>
            <p:cNvPr id="27" name="任意多边形 12"/>
            <p:cNvSpPr/>
            <p:nvPr/>
          </p:nvSpPr>
          <p:spPr>
            <a:xfrm rot="10002226" flipH="1">
              <a:off x="236622" y="89219"/>
              <a:ext cx="870228" cy="809725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48710" y="309415"/>
              <a:ext cx="739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03</a:t>
              </a:r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206075" y="309415"/>
              <a:ext cx="119359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技术支持</a:t>
              </a:r>
            </a:p>
          </p:txBody>
        </p:sp>
      </p:grpSp>
      <p:pic>
        <p:nvPicPr>
          <p:cNvPr id="2" name="图片 1" descr="下载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36" y="2374518"/>
            <a:ext cx="4767580" cy="2325370"/>
          </a:xfrm>
          <a:prstGeom prst="rect">
            <a:avLst/>
          </a:prstGeom>
          <a:ln>
            <a:gradFill>
              <a:gsLst>
                <a:gs pos="100000">
                  <a:srgbClr val="F9F8CA"/>
                </a:gs>
                <a:gs pos="6000">
                  <a:srgbClr val="4EAADD"/>
                </a:gs>
              </a:gsLst>
              <a:lin ang="5400000" scaled="1"/>
            </a:gradFill>
          </a:ln>
        </p:spPr>
      </p:pic>
      <p:sp>
        <p:nvSpPr>
          <p:cNvPr id="137" name="日期占位符 13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0" presetClass="entr" presetSubtype="0" ac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0" y="0"/>
                                      <p:to x="100000" y="100000"/>
                                    </p:animScale>
                                    <p:anim to="" calcmode="lin" valueType="num">
                                      <p:cBhvr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5"/>
                                          </p:val>
                                        </p:tav>
                                        <p:tav tm="100000">
                                          <p:val>
                                            <p:fltVal val="0.53982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5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5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78"/>
                                          </p:val>
                                        </p:tav>
                                        <p:tav tm="100000">
                                          <p:val>
                                            <p:fltVal val="0.27935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236622" y="129560"/>
            <a:ext cx="2163050" cy="809725"/>
            <a:chOff x="236622" y="89219"/>
            <a:chExt cx="2163050" cy="809725"/>
          </a:xfrm>
        </p:grpSpPr>
        <p:sp>
          <p:nvSpPr>
            <p:cNvPr id="5" name="任意多边形 12"/>
            <p:cNvSpPr/>
            <p:nvPr/>
          </p:nvSpPr>
          <p:spPr>
            <a:xfrm rot="10002226" flipH="1">
              <a:off x="236622" y="89219"/>
              <a:ext cx="870228" cy="809725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48710" y="309415"/>
              <a:ext cx="739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03</a:t>
              </a:r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206075" y="309415"/>
              <a:ext cx="119359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样式美化</a:t>
              </a:r>
            </a:p>
          </p:txBody>
        </p:sp>
      </p:grpSp>
      <p:sp>
        <p:nvSpPr>
          <p:cNvPr id="15" name="日期占位符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15</a:t>
            </a:fld>
            <a:endParaRPr kumimoji="1"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6436995" y="4693920"/>
            <a:ext cx="3858260" cy="1223010"/>
            <a:chOff x="10137" y="7392"/>
            <a:chExt cx="6076" cy="1926"/>
          </a:xfrm>
        </p:grpSpPr>
        <p:sp>
          <p:nvSpPr>
            <p:cNvPr id="12" name="Rectangle 50"/>
            <p:cNvSpPr/>
            <p:nvPr/>
          </p:nvSpPr>
          <p:spPr>
            <a:xfrm>
              <a:off x="11091" y="7392"/>
              <a:ext cx="5123" cy="1926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置顶按钮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     点击这个按钮,直接就返回到最上方了。 当文档达到最上方的时候,置顶按钮消失。</a:t>
              </a:r>
            </a:p>
          </p:txBody>
        </p:sp>
        <p:sp>
          <p:nvSpPr>
            <p:cNvPr id="16" name="任意多边形 12"/>
            <p:cNvSpPr/>
            <p:nvPr/>
          </p:nvSpPr>
          <p:spPr>
            <a:xfrm rot="10002226" flipH="1">
              <a:off x="10137" y="7440"/>
              <a:ext cx="471" cy="454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436995" y="1127125"/>
            <a:ext cx="3637280" cy="829310"/>
            <a:chOff x="10137" y="1775"/>
            <a:chExt cx="5728" cy="1306"/>
          </a:xfrm>
        </p:grpSpPr>
        <p:sp>
          <p:nvSpPr>
            <p:cNvPr id="21" name="任意多边形 12"/>
            <p:cNvSpPr/>
            <p:nvPr/>
          </p:nvSpPr>
          <p:spPr>
            <a:xfrm rot="10002226" flipH="1">
              <a:off x="10137" y="1823"/>
              <a:ext cx="471" cy="454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1091" y="1775"/>
              <a:ext cx="4774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滚动监听导航栏</a:t>
              </a:r>
              <a:b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</a:b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    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使读者能轻松的找到区域块关键词，并能快速导航到想要的内容。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436995" y="2110740"/>
            <a:ext cx="3237230" cy="1198880"/>
            <a:chOff x="10137" y="3324"/>
            <a:chExt cx="5098" cy="1888"/>
          </a:xfrm>
        </p:grpSpPr>
        <p:sp>
          <p:nvSpPr>
            <p:cNvPr id="13" name="任意多边形 12"/>
            <p:cNvSpPr/>
            <p:nvPr/>
          </p:nvSpPr>
          <p:spPr>
            <a:xfrm rot="10002226" flipH="1">
              <a:off x="10137" y="3372"/>
              <a:ext cx="471" cy="454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1091" y="3324"/>
              <a:ext cx="4145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轮播图</a:t>
              </a:r>
              <a:b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</a:b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     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 用于广告投放、产品展示、活动展示等等。漂亮的轮播图效果可以吸引用户的点击,达到推广产品的作用。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436995" y="3540760"/>
            <a:ext cx="3237230" cy="922020"/>
            <a:chOff x="10137" y="5576"/>
            <a:chExt cx="5098" cy="1452"/>
          </a:xfrm>
        </p:grpSpPr>
        <p:sp>
          <p:nvSpPr>
            <p:cNvPr id="14" name="任意多边形 12"/>
            <p:cNvSpPr/>
            <p:nvPr/>
          </p:nvSpPr>
          <p:spPr>
            <a:xfrm rot="10002226" flipH="1">
              <a:off x="10137" y="5624"/>
              <a:ext cx="471" cy="454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1091" y="5576"/>
              <a:ext cx="4145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过滤器</a:t>
              </a:r>
              <a:b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</a:b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      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通过按钮选择内容，用户能得到自己想要的内容，交互性强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。</a:t>
              </a:r>
              <a:endParaRPr lang="zh-CN" altLang="en-US"/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505" y="3937872"/>
            <a:ext cx="4220220" cy="212769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504" y="1401256"/>
            <a:ext cx="4220221" cy="21343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"/>
          <p:cNvSpPr/>
          <p:nvPr/>
        </p:nvSpPr>
        <p:spPr>
          <a:xfrm rot="8914998" flipH="1">
            <a:off x="4486370" y="913828"/>
            <a:ext cx="3276600" cy="32241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/>
              </a:gs>
              <a:gs pos="0">
                <a:srgbClr val="9599F4">
                  <a:lumMod val="0"/>
                  <a:lumOff val="100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 1"/>
          <p:cNvSpPr/>
          <p:nvPr/>
        </p:nvSpPr>
        <p:spPr>
          <a:xfrm rot="10800000" flipH="1">
            <a:off x="4457700" y="913829"/>
            <a:ext cx="3276600" cy="32241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/>
              </a:gs>
              <a:gs pos="0">
                <a:srgbClr val="3241BA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86965" y="4519664"/>
            <a:ext cx="2418080" cy="7683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项目展示</a:t>
            </a:r>
            <a:endParaRPr lang="zh-CN" altLang="en-US" sz="4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25798" y="5330842"/>
            <a:ext cx="5740402" cy="245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响应式的网页，支持多个设备展示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68242" y="1981439"/>
            <a:ext cx="351286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 04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5"/>
          <p:cNvSpPr/>
          <p:nvPr/>
        </p:nvSpPr>
        <p:spPr>
          <a:xfrm rot="2868006" flipH="1">
            <a:off x="5270775" y="-1592335"/>
            <a:ext cx="9171742" cy="9025046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 flip="none" rotWithShape="1">
            <a:gsLst>
              <a:gs pos="88000">
                <a:srgbClr val="3241BA"/>
              </a:gs>
              <a:gs pos="0">
                <a:srgbClr val="7A80CD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5"/>
          <p:cNvSpPr/>
          <p:nvPr/>
        </p:nvSpPr>
        <p:spPr>
          <a:xfrm rot="2810139" flipH="1">
            <a:off x="5575576" y="-1383788"/>
            <a:ext cx="9171742" cy="9025046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>
                  <a:lumMod val="97000"/>
                  <a:lumOff val="3000"/>
                </a:srgbClr>
              </a:gs>
              <a:gs pos="0">
                <a:srgbClr val="3241BA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形状 10"/>
          <p:cNvSpPr/>
          <p:nvPr/>
        </p:nvSpPr>
        <p:spPr>
          <a:xfrm rot="2868006" flipH="1">
            <a:off x="3724067" y="2913294"/>
            <a:ext cx="9135426" cy="3981190"/>
          </a:xfrm>
          <a:custGeom>
            <a:avLst/>
            <a:gdLst>
              <a:gd name="connsiteX0" fmla="*/ 9135426 w 9135426"/>
              <a:gd name="connsiteY0" fmla="*/ 1770661 h 3981190"/>
              <a:gd name="connsiteX1" fmla="*/ 9133056 w 9135426"/>
              <a:gd name="connsiteY1" fmla="*/ 1779577 h 3981190"/>
              <a:gd name="connsiteX2" fmla="*/ 9124469 w 9135426"/>
              <a:gd name="connsiteY2" fmla="*/ 1803570 h 3981190"/>
              <a:gd name="connsiteX3" fmla="*/ 9107568 w 9135426"/>
              <a:gd name="connsiteY3" fmla="*/ 1866164 h 3981190"/>
              <a:gd name="connsiteX4" fmla="*/ 4654213 w 9135426"/>
              <a:gd name="connsiteY4" fmla="*/ 3663542 h 3981190"/>
              <a:gd name="connsiteX5" fmla="*/ 172208 w 9135426"/>
              <a:gd name="connsiteY5" fmla="*/ 1760053 h 3981190"/>
              <a:gd name="connsiteX6" fmla="*/ 168657 w 9135426"/>
              <a:gd name="connsiteY6" fmla="*/ 1738077 h 3981190"/>
              <a:gd name="connsiteX7" fmla="*/ 162975 w 9135426"/>
              <a:gd name="connsiteY7" fmla="*/ 1719641 h 3981190"/>
              <a:gd name="connsiteX8" fmla="*/ 146678 w 9135426"/>
              <a:gd name="connsiteY8" fmla="*/ 148046 h 3981190"/>
              <a:gd name="connsiteX9" fmla="*/ 175799 w 9135426"/>
              <a:gd name="connsiteY9" fmla="*/ 0 h 3981190"/>
              <a:gd name="connsiteX10" fmla="*/ 126695 w 9135426"/>
              <a:gd name="connsiteY10" fmla="*/ 203534 h 3981190"/>
              <a:gd name="connsiteX11" fmla="*/ 91425 w 9135426"/>
              <a:gd name="connsiteY11" fmla="*/ 2037289 h 3981190"/>
              <a:gd name="connsiteX12" fmla="*/ 97108 w 9135426"/>
              <a:gd name="connsiteY12" fmla="*/ 2055724 h 3981190"/>
              <a:gd name="connsiteX13" fmla="*/ 100659 w 9135426"/>
              <a:gd name="connsiteY13" fmla="*/ 2077700 h 3981190"/>
              <a:gd name="connsiteX14" fmla="*/ 4582664 w 9135426"/>
              <a:gd name="connsiteY14" fmla="*/ 3981190 h 3981190"/>
              <a:gd name="connsiteX15" fmla="*/ 9036019 w 9135426"/>
              <a:gd name="connsiteY15" fmla="*/ 2183812 h 3981190"/>
              <a:gd name="connsiteX16" fmla="*/ 9052920 w 9135426"/>
              <a:gd name="connsiteY16" fmla="*/ 2121217 h 3981190"/>
              <a:gd name="connsiteX17" fmla="*/ 9061507 w 9135426"/>
              <a:gd name="connsiteY17" fmla="*/ 2097225 h 3981190"/>
              <a:gd name="connsiteX18" fmla="*/ 9111894 w 9135426"/>
              <a:gd name="connsiteY18" fmla="*/ 1907663 h 3981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135426" h="3981190">
                <a:moveTo>
                  <a:pt x="9135426" y="1770661"/>
                </a:moveTo>
                <a:lnTo>
                  <a:pt x="9133056" y="1779577"/>
                </a:lnTo>
                <a:lnTo>
                  <a:pt x="9124469" y="1803570"/>
                </a:lnTo>
                <a:lnTo>
                  <a:pt x="9107568" y="1866164"/>
                </a:lnTo>
                <a:cubicBezTo>
                  <a:pt x="8777136" y="2883910"/>
                  <a:pt x="6909135" y="3663542"/>
                  <a:pt x="4654213" y="3663542"/>
                </a:cubicBezTo>
                <a:cubicBezTo>
                  <a:pt x="2321535" y="3663543"/>
                  <a:pt x="402923" y="2829215"/>
                  <a:pt x="172208" y="1760053"/>
                </a:cubicBezTo>
                <a:lnTo>
                  <a:pt x="168657" y="1738077"/>
                </a:lnTo>
                <a:lnTo>
                  <a:pt x="162975" y="1719641"/>
                </a:lnTo>
                <a:cubicBezTo>
                  <a:pt x="46149" y="1292661"/>
                  <a:pt x="41907" y="751273"/>
                  <a:pt x="146678" y="148046"/>
                </a:cubicBezTo>
                <a:lnTo>
                  <a:pt x="175799" y="0"/>
                </a:lnTo>
                <a:lnTo>
                  <a:pt x="126695" y="203534"/>
                </a:lnTo>
                <a:cubicBezTo>
                  <a:pt x="-28557" y="911904"/>
                  <a:pt x="-42090" y="1549311"/>
                  <a:pt x="91425" y="2037289"/>
                </a:cubicBezTo>
                <a:lnTo>
                  <a:pt x="97108" y="2055724"/>
                </a:lnTo>
                <a:lnTo>
                  <a:pt x="100659" y="2077700"/>
                </a:lnTo>
                <a:cubicBezTo>
                  <a:pt x="331373" y="3146862"/>
                  <a:pt x="2249986" y="3981190"/>
                  <a:pt x="4582664" y="3981190"/>
                </a:cubicBezTo>
                <a:cubicBezTo>
                  <a:pt x="6837586" y="3981190"/>
                  <a:pt x="8705587" y="3201557"/>
                  <a:pt x="9036019" y="2183812"/>
                </a:cubicBezTo>
                <a:lnTo>
                  <a:pt x="9052920" y="2121217"/>
                </a:lnTo>
                <a:lnTo>
                  <a:pt x="9061507" y="2097225"/>
                </a:lnTo>
                <a:cubicBezTo>
                  <a:pt x="9080868" y="2036579"/>
                  <a:pt x="9097658" y="1973334"/>
                  <a:pt x="9111894" y="1907663"/>
                </a:cubicBezTo>
                <a:close/>
              </a:path>
            </a:pathLst>
          </a:custGeom>
          <a:gradFill flip="none" rotWithShape="1">
            <a:gsLst>
              <a:gs pos="100000">
                <a:srgbClr val="4447BC"/>
              </a:gs>
              <a:gs pos="28000">
                <a:srgbClr val="98A0F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任意多边形 12"/>
          <p:cNvSpPr/>
          <p:nvPr/>
        </p:nvSpPr>
        <p:spPr>
          <a:xfrm rot="10002226" flipH="1">
            <a:off x="1945925" y="5005092"/>
            <a:ext cx="994095" cy="978195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>
                  <a:lumMod val="97000"/>
                  <a:lumOff val="3000"/>
                </a:srgbClr>
              </a:gs>
              <a:gs pos="0">
                <a:srgbClr val="3241BA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13"/>
          <p:cNvSpPr/>
          <p:nvPr/>
        </p:nvSpPr>
        <p:spPr>
          <a:xfrm rot="12270262" flipH="1">
            <a:off x="4004585" y="3791524"/>
            <a:ext cx="763257" cy="751049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>
                  <a:lumMod val="97000"/>
                  <a:lumOff val="3000"/>
                </a:srgbClr>
              </a:gs>
              <a:gs pos="0">
                <a:srgbClr val="3241BA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350814" y="3341083"/>
            <a:ext cx="4016222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THANK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YOU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328716" y="2469297"/>
            <a:ext cx="3512861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感谢观看</a:t>
            </a:r>
          </a:p>
        </p:txBody>
      </p:sp>
      <p:sp>
        <p:nvSpPr>
          <p:cNvPr id="12" name="任意多边形 12"/>
          <p:cNvSpPr/>
          <p:nvPr/>
        </p:nvSpPr>
        <p:spPr>
          <a:xfrm rot="10002226" flipH="1">
            <a:off x="-987573" y="-476693"/>
            <a:ext cx="3172209" cy="2616274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>
                  <a:lumMod val="97000"/>
                  <a:lumOff val="3000"/>
                </a:srgbClr>
              </a:gs>
              <a:gs pos="0">
                <a:srgbClr val="3241BA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日期占位符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1" grpId="0" animBg="1"/>
      <p:bldP spid="9" grpId="0" animBg="1"/>
      <p:bldP spid="10" grpId="0" animBg="1"/>
      <p:bldP spid="5" grpId="0"/>
      <p:bldP spid="7" grpId="0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3998595" cy="856615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b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endParaRPr lang="zh-CN" altLang="en-US"/>
          </a:p>
        </p:txBody>
      </p:sp>
      <p:sp>
        <p:nvSpPr>
          <p:cNvPr id="35" name="任意多边形 12"/>
          <p:cNvSpPr/>
          <p:nvPr/>
        </p:nvSpPr>
        <p:spPr>
          <a:xfrm rot="10002226" flipH="1">
            <a:off x="209550" y="101600"/>
            <a:ext cx="979205" cy="810260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100000">
                <a:srgbClr val="98A0FF">
                  <a:lumMod val="97000"/>
                  <a:lumOff val="3000"/>
                  <a:alpha val="58000"/>
                </a:srgbClr>
              </a:gs>
              <a:gs pos="8000">
                <a:srgbClr val="3241BA">
                  <a:alpha val="0"/>
                </a:srgbClr>
              </a:gs>
            </a:gsLst>
            <a:lin ang="14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21665" y="273685"/>
            <a:ext cx="2566670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团队成员</a:t>
            </a:r>
          </a:p>
        </p:txBody>
      </p:sp>
      <p:sp>
        <p:nvSpPr>
          <p:cNvPr id="45" name="日期占位符 4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2</a:t>
            </a:fld>
            <a:endParaRPr kumimoji="1" lang="zh-CN" altLang="en-US"/>
          </a:p>
        </p:txBody>
      </p:sp>
      <p:graphicFrame>
        <p:nvGraphicFramePr>
          <p:cNvPr id="25" name="表格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996497"/>
              </p:ext>
            </p:extLst>
          </p:nvPr>
        </p:nvGraphicFramePr>
        <p:xfrm>
          <a:off x="838198" y="1654231"/>
          <a:ext cx="10392296" cy="37364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88301">
                  <a:extLst>
                    <a:ext uri="{9D8B030D-6E8A-4147-A177-3AD203B41FA5}">
                      <a16:colId xmlns:a16="http://schemas.microsoft.com/office/drawing/2014/main" val="3946420570"/>
                    </a:ext>
                  </a:extLst>
                </a:gridCol>
                <a:gridCol w="2065747">
                  <a:extLst>
                    <a:ext uri="{9D8B030D-6E8A-4147-A177-3AD203B41FA5}">
                      <a16:colId xmlns:a16="http://schemas.microsoft.com/office/drawing/2014/main" val="2185149936"/>
                    </a:ext>
                  </a:extLst>
                </a:gridCol>
                <a:gridCol w="2065747">
                  <a:extLst>
                    <a:ext uri="{9D8B030D-6E8A-4147-A177-3AD203B41FA5}">
                      <a16:colId xmlns:a16="http://schemas.microsoft.com/office/drawing/2014/main" val="173802163"/>
                    </a:ext>
                  </a:extLst>
                </a:gridCol>
                <a:gridCol w="2064722">
                  <a:extLst>
                    <a:ext uri="{9D8B030D-6E8A-4147-A177-3AD203B41FA5}">
                      <a16:colId xmlns:a16="http://schemas.microsoft.com/office/drawing/2014/main" val="735348529"/>
                    </a:ext>
                  </a:extLst>
                </a:gridCol>
                <a:gridCol w="2107779">
                  <a:extLst>
                    <a:ext uri="{9D8B030D-6E8A-4147-A177-3AD203B41FA5}">
                      <a16:colId xmlns:a16="http://schemas.microsoft.com/office/drawing/2014/main" val="3625049153"/>
                    </a:ext>
                  </a:extLst>
                </a:gridCol>
              </a:tblGrid>
              <a:tr h="7417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Student ID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Name-CN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Task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Name-EN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Name-Pinyin</a:t>
                      </a:r>
                      <a:endParaRPr lang="zh-CN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1054044"/>
                  </a:ext>
                </a:extLst>
              </a:tr>
              <a:tr h="74866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201603020317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严天成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产品比较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Jason 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Yan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iancheng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9683247"/>
                  </a:ext>
                </a:extLst>
              </a:tr>
              <a:tr h="74866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201603020316</a:t>
                      </a:r>
                      <a:endParaRPr lang="zh-CN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仲恒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科普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Iorn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Zhong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eng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41565405"/>
                  </a:ext>
                </a:extLst>
              </a:tr>
              <a:tr h="74866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201603020318</a:t>
                      </a:r>
                      <a:endParaRPr lang="zh-CN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劳杰龙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科技咨询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Lawrence 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Lao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ielong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9605675"/>
                  </a:ext>
                </a:extLst>
              </a:tr>
              <a:tr h="74866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201603020310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陈冠吏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主页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Gary 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Bef>
                          <a:spcPts val="200"/>
                        </a:spcBef>
                        <a:spcAft>
                          <a:spcPts val="0"/>
                        </a:spcAft>
                        <a:tabLst>
                          <a:tab pos="4800600" algn="ctr"/>
                          <a:tab pos="4892040" algn="l"/>
                        </a:tabLs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Chen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uanli</a:t>
                      </a:r>
                      <a:endParaRPr 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546204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1"/>
          <p:cNvSpPr/>
          <p:nvPr/>
        </p:nvSpPr>
        <p:spPr>
          <a:xfrm rot="2609495" flipH="1">
            <a:off x="1096076" y="1026463"/>
            <a:ext cx="4294628" cy="4225938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1000">
                <a:srgbClr val="4447BC"/>
              </a:gs>
              <a:gs pos="0">
                <a:srgbClr val="98A0FF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29"/>
          <p:cNvGrpSpPr/>
          <p:nvPr/>
        </p:nvGrpSpPr>
        <p:grpSpPr>
          <a:xfrm>
            <a:off x="7074623" y="1689128"/>
            <a:ext cx="3978632" cy="647174"/>
            <a:chOff x="7299212" y="1619349"/>
            <a:chExt cx="3978632" cy="647174"/>
          </a:xfrm>
        </p:grpSpPr>
        <p:sp>
          <p:nvSpPr>
            <p:cNvPr id="6" name="文本框 5"/>
            <p:cNvSpPr txBox="1"/>
            <p:nvPr/>
          </p:nvSpPr>
          <p:spPr>
            <a:xfrm>
              <a:off x="7299213" y="1619349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项目背景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299212" y="2036653"/>
              <a:ext cx="3978632" cy="2298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9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科技的不断进步和大众的科学热情总在相互促进</a:t>
              </a:r>
            </a:p>
          </p:txBody>
        </p:sp>
      </p:grpSp>
      <p:grpSp>
        <p:nvGrpSpPr>
          <p:cNvPr id="8" name="组合 30"/>
          <p:cNvGrpSpPr/>
          <p:nvPr/>
        </p:nvGrpSpPr>
        <p:grpSpPr>
          <a:xfrm>
            <a:off x="7074623" y="2752622"/>
            <a:ext cx="3978632" cy="640189"/>
            <a:chOff x="7299212" y="2710174"/>
            <a:chExt cx="3978632" cy="640189"/>
          </a:xfrm>
        </p:grpSpPr>
        <p:sp>
          <p:nvSpPr>
            <p:cNvPr id="9" name="文本框 8"/>
            <p:cNvSpPr txBox="1"/>
            <p:nvPr/>
          </p:nvSpPr>
          <p:spPr>
            <a:xfrm>
              <a:off x="7299213" y="2710174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项目介绍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299212" y="3120493"/>
              <a:ext cx="3978632" cy="2298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9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走在科技前沿，掌握财富密码</a:t>
              </a:r>
              <a:endParaRPr lang="zh-CN" alt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11" name="组合 31"/>
          <p:cNvGrpSpPr/>
          <p:nvPr/>
        </p:nvGrpSpPr>
        <p:grpSpPr>
          <a:xfrm>
            <a:off x="7074623" y="3809452"/>
            <a:ext cx="3978632" cy="640189"/>
            <a:chOff x="7299212" y="3800999"/>
            <a:chExt cx="3978632" cy="640189"/>
          </a:xfrm>
        </p:grpSpPr>
        <p:sp>
          <p:nvSpPr>
            <p:cNvPr id="12" name="文本框 11"/>
            <p:cNvSpPr txBox="1"/>
            <p:nvPr/>
          </p:nvSpPr>
          <p:spPr>
            <a:xfrm>
              <a:off x="7299213" y="3800999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项目设计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299212" y="4211318"/>
              <a:ext cx="3978632" cy="2298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9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成功的项目有优秀的设计</a:t>
              </a:r>
            </a:p>
          </p:txBody>
        </p:sp>
      </p:grpSp>
      <p:grpSp>
        <p:nvGrpSpPr>
          <p:cNvPr id="14" name="组合 32"/>
          <p:cNvGrpSpPr/>
          <p:nvPr/>
        </p:nvGrpSpPr>
        <p:grpSpPr>
          <a:xfrm>
            <a:off x="7074623" y="4870400"/>
            <a:ext cx="3978632" cy="640189"/>
            <a:chOff x="7299212" y="4891823"/>
            <a:chExt cx="3978632" cy="640189"/>
          </a:xfrm>
        </p:grpSpPr>
        <p:sp>
          <p:nvSpPr>
            <p:cNvPr id="15" name="文本框 14"/>
            <p:cNvSpPr txBox="1"/>
            <p:nvPr/>
          </p:nvSpPr>
          <p:spPr>
            <a:xfrm>
              <a:off x="7299213" y="4891823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项目展示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299212" y="5302142"/>
              <a:ext cx="3978632" cy="2298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9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响应式的网页，支持多个设备展示</a:t>
              </a: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345409" y="3365115"/>
            <a:ext cx="3512861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CONTENT</a:t>
            </a:r>
            <a:endParaRPr lang="zh-CN" altLang="en-US" sz="4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345409" y="2330279"/>
            <a:ext cx="3512861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 录</a:t>
            </a:r>
          </a:p>
        </p:txBody>
      </p:sp>
      <p:sp>
        <p:nvSpPr>
          <p:cNvPr id="20" name="任意多边形 12"/>
          <p:cNvSpPr/>
          <p:nvPr/>
        </p:nvSpPr>
        <p:spPr>
          <a:xfrm rot="10002226" flipH="1">
            <a:off x="6746178" y="1843167"/>
            <a:ext cx="299340" cy="288000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1000">
                <a:srgbClr val="7A80CD"/>
              </a:gs>
              <a:gs pos="0">
                <a:srgbClr val="98A0FF">
                  <a:alpha val="0"/>
                </a:srgb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12"/>
          <p:cNvSpPr/>
          <p:nvPr/>
        </p:nvSpPr>
        <p:spPr>
          <a:xfrm rot="10002226" flipH="1">
            <a:off x="6746177" y="2915434"/>
            <a:ext cx="299340" cy="288000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1000">
                <a:srgbClr val="7A80CD"/>
              </a:gs>
              <a:gs pos="0">
                <a:srgbClr val="98A0FF">
                  <a:alpha val="0"/>
                </a:srgb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12"/>
          <p:cNvSpPr/>
          <p:nvPr/>
        </p:nvSpPr>
        <p:spPr>
          <a:xfrm rot="10002226" flipH="1">
            <a:off x="6747646" y="3938795"/>
            <a:ext cx="299340" cy="288000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1000">
                <a:srgbClr val="7A80CD"/>
              </a:gs>
              <a:gs pos="0">
                <a:srgbClr val="98A0FF">
                  <a:alpha val="0"/>
                </a:srgb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12"/>
          <p:cNvSpPr/>
          <p:nvPr/>
        </p:nvSpPr>
        <p:spPr>
          <a:xfrm rot="10002226" flipH="1">
            <a:off x="6747646" y="5010897"/>
            <a:ext cx="299340" cy="288000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1000">
                <a:srgbClr val="7A80CD"/>
              </a:gs>
              <a:gs pos="0">
                <a:srgbClr val="98A0FF">
                  <a:alpha val="0"/>
                </a:srgb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日期占位符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" grpId="0"/>
      <p:bldP spid="18" grpId="0"/>
      <p:bldP spid="20" grpId="0" animBg="1"/>
      <p:bldP spid="21" grpId="0" animBg="1"/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"/>
          <p:cNvSpPr/>
          <p:nvPr/>
        </p:nvSpPr>
        <p:spPr>
          <a:xfrm rot="8914998" flipH="1">
            <a:off x="4486370" y="913828"/>
            <a:ext cx="3276600" cy="32241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/>
              </a:gs>
              <a:gs pos="0">
                <a:srgbClr val="9599F4">
                  <a:lumMod val="0"/>
                  <a:lumOff val="100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 1"/>
          <p:cNvSpPr/>
          <p:nvPr/>
        </p:nvSpPr>
        <p:spPr>
          <a:xfrm rot="10800000" flipH="1">
            <a:off x="4457700" y="913829"/>
            <a:ext cx="3276600" cy="32241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/>
              </a:gs>
              <a:gs pos="0">
                <a:srgbClr val="3241BA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86959" y="4519664"/>
            <a:ext cx="2418080" cy="7683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项目背景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254373" y="5288297"/>
            <a:ext cx="5740402" cy="245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sym typeface="+mn-ea"/>
              </a:rPr>
              <a:t>科技的不断进步和大众的科学热情总在相互促进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，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为更好地预知未来科技趋势，掌握科技前沿动态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68242" y="1981439"/>
            <a:ext cx="351286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 01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日期占位符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7"/>
          <p:cNvGrpSpPr/>
          <p:nvPr/>
        </p:nvGrpSpPr>
        <p:grpSpPr>
          <a:xfrm>
            <a:off x="1188299" y="3298982"/>
            <a:ext cx="2422746" cy="680630"/>
            <a:chOff x="7523108" y="3331677"/>
            <a:chExt cx="2422746" cy="680630"/>
          </a:xfrm>
        </p:grpSpPr>
        <p:sp>
          <p:nvSpPr>
            <p:cNvPr id="27" name="矩形 26"/>
            <p:cNvSpPr/>
            <p:nvPr/>
          </p:nvSpPr>
          <p:spPr>
            <a:xfrm>
              <a:off x="7703880" y="3331677"/>
              <a:ext cx="2241974" cy="3860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“云”技术多样化发展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523108" y="3641467"/>
              <a:ext cx="2422746" cy="370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使用多个公共云；云数据安全将迎来市场和技术的双轮爆发.</a:t>
              </a:r>
            </a:p>
          </p:txBody>
        </p:sp>
      </p:grpSp>
      <p:sp>
        <p:nvSpPr>
          <p:cNvPr id="10" name="Freeform: Shape 203"/>
          <p:cNvSpPr/>
          <p:nvPr/>
        </p:nvSpPr>
        <p:spPr bwMode="auto">
          <a:xfrm flipH="1">
            <a:off x="3938905" y="2559050"/>
            <a:ext cx="1073785" cy="1258570"/>
          </a:xfrm>
          <a:custGeom>
            <a:avLst/>
            <a:gdLst/>
            <a:ahLst/>
            <a:cxnLst>
              <a:cxn ang="0">
                <a:pos x="0" y="16"/>
              </a:cxn>
              <a:cxn ang="0">
                <a:pos x="21" y="0"/>
              </a:cxn>
              <a:cxn ang="0">
                <a:pos x="17" y="9"/>
              </a:cxn>
              <a:cxn ang="0">
                <a:pos x="63" y="73"/>
              </a:cxn>
              <a:cxn ang="0">
                <a:pos x="38" y="73"/>
              </a:cxn>
              <a:cxn ang="0">
                <a:pos x="9" y="33"/>
              </a:cxn>
              <a:cxn ang="0">
                <a:pos x="6" y="43"/>
              </a:cxn>
              <a:cxn ang="0">
                <a:pos x="0" y="16"/>
              </a:cxn>
            </a:cxnLst>
            <a:rect l="0" t="0" r="r" b="b"/>
            <a:pathLst>
              <a:path w="63" h="73">
                <a:moveTo>
                  <a:pt x="0" y="16"/>
                </a:moveTo>
                <a:cubicBezTo>
                  <a:pt x="21" y="0"/>
                  <a:pt x="21" y="0"/>
                  <a:pt x="21" y="0"/>
                </a:cubicBezTo>
                <a:cubicBezTo>
                  <a:pt x="17" y="9"/>
                  <a:pt x="17" y="9"/>
                  <a:pt x="17" y="9"/>
                </a:cubicBezTo>
                <a:cubicBezTo>
                  <a:pt x="44" y="18"/>
                  <a:pt x="63" y="43"/>
                  <a:pt x="63" y="73"/>
                </a:cubicBezTo>
                <a:cubicBezTo>
                  <a:pt x="38" y="73"/>
                  <a:pt x="38" y="73"/>
                  <a:pt x="38" y="73"/>
                </a:cubicBezTo>
                <a:cubicBezTo>
                  <a:pt x="38" y="54"/>
                  <a:pt x="26" y="39"/>
                  <a:pt x="9" y="33"/>
                </a:cubicBezTo>
                <a:cubicBezTo>
                  <a:pt x="6" y="43"/>
                  <a:pt x="6" y="43"/>
                  <a:pt x="6" y="43"/>
                </a:cubicBezTo>
                <a:lnTo>
                  <a:pt x="0" y="16"/>
                </a:lnTo>
                <a:close/>
              </a:path>
            </a:pathLst>
          </a:custGeom>
          <a:solidFill>
            <a:srgbClr val="3241BA"/>
          </a:solidFill>
          <a:ln w="9525">
            <a:solidFill>
              <a:schemeClr val="bg1">
                <a:lumMod val="95000"/>
              </a:schemeClr>
            </a:solidFill>
            <a:round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/>
          </a:p>
        </p:txBody>
      </p:sp>
      <p:sp>
        <p:nvSpPr>
          <p:cNvPr id="12" name="TextBox 212"/>
          <p:cNvSpPr txBox="1"/>
          <p:nvPr/>
        </p:nvSpPr>
        <p:spPr>
          <a:xfrm rot="3999129">
            <a:off x="4512945" y="2743835"/>
            <a:ext cx="441325" cy="369570"/>
          </a:xfrm>
          <a:prstGeom prst="rect">
            <a:avLst/>
          </a:prstGeom>
          <a:noFill/>
        </p:spPr>
        <p:txBody>
          <a:bodyPr wrap="none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02</a:t>
            </a:r>
          </a:p>
        </p:txBody>
      </p:sp>
      <p:grpSp>
        <p:nvGrpSpPr>
          <p:cNvPr id="51" name="组合 50"/>
          <p:cNvGrpSpPr/>
          <p:nvPr/>
        </p:nvGrpSpPr>
        <p:grpSpPr>
          <a:xfrm>
            <a:off x="1188085" y="1672590"/>
            <a:ext cx="5191125" cy="2005965"/>
            <a:chOff x="1871" y="2634"/>
            <a:chExt cx="8175" cy="3159"/>
          </a:xfrm>
        </p:grpSpPr>
        <p:grpSp>
          <p:nvGrpSpPr>
            <p:cNvPr id="20" name="组合 21"/>
            <p:cNvGrpSpPr/>
            <p:nvPr/>
          </p:nvGrpSpPr>
          <p:grpSpPr>
            <a:xfrm>
              <a:off x="1871" y="2634"/>
              <a:ext cx="3815" cy="1072"/>
              <a:chOff x="7523108" y="3331677"/>
              <a:chExt cx="2422746" cy="680630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7703880" y="3331677"/>
                <a:ext cx="2241974" cy="3860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5G基站建设加速</a:t>
                </a: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7523108" y="3641467"/>
                <a:ext cx="2422746" cy="370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提供高速和大容量通信外，亦可根据应用程序定制网络和适用超低延迟网络需求</a:t>
                </a:r>
              </a:p>
            </p:txBody>
          </p:sp>
        </p:grpSp>
        <p:sp>
          <p:nvSpPr>
            <p:cNvPr id="8" name="Freeform: Shape 197"/>
            <p:cNvSpPr/>
            <p:nvPr/>
          </p:nvSpPr>
          <p:spPr bwMode="auto">
            <a:xfrm flipH="1">
              <a:off x="8084" y="4111"/>
              <a:ext cx="1962" cy="1683"/>
            </a:xfrm>
            <a:custGeom>
              <a:avLst/>
              <a:gdLst/>
              <a:ahLst/>
              <a:cxnLst>
                <a:cxn ang="0">
                  <a:pos x="16" y="62"/>
                </a:cxn>
                <a:cxn ang="0">
                  <a:pos x="0" y="42"/>
                </a:cxn>
                <a:cxn ang="0">
                  <a:pos x="9" y="45"/>
                </a:cxn>
                <a:cxn ang="0">
                  <a:pos x="73" y="0"/>
                </a:cxn>
                <a:cxn ang="0">
                  <a:pos x="73" y="25"/>
                </a:cxn>
                <a:cxn ang="0">
                  <a:pos x="33" y="54"/>
                </a:cxn>
                <a:cxn ang="0">
                  <a:pos x="43" y="57"/>
                </a:cxn>
                <a:cxn ang="0">
                  <a:pos x="16" y="62"/>
                </a:cxn>
              </a:cxnLst>
              <a:rect l="0" t="0" r="r" b="b"/>
              <a:pathLst>
                <a:path w="73" h="62">
                  <a:moveTo>
                    <a:pt x="16" y="62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8" y="19"/>
                    <a:pt x="44" y="0"/>
                    <a:pt x="73" y="0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55" y="25"/>
                    <a:pt x="39" y="37"/>
                    <a:pt x="33" y="54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16" y="62"/>
                  </a:lnTo>
                  <a:close/>
                </a:path>
              </a:pathLst>
            </a:custGeom>
            <a:solidFill>
              <a:srgbClr val="5E2B6D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13" name="TextBox 213"/>
            <p:cNvSpPr txBox="1"/>
            <p:nvPr/>
          </p:nvSpPr>
          <p:spPr>
            <a:xfrm rot="20515583">
              <a:off x="9094" y="5067"/>
              <a:ext cx="695" cy="58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03</a:t>
              </a: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5885180" y="3782060"/>
            <a:ext cx="5022850" cy="1824355"/>
            <a:chOff x="9268" y="5956"/>
            <a:chExt cx="7910" cy="2873"/>
          </a:xfrm>
        </p:grpSpPr>
        <p:grpSp>
          <p:nvGrpSpPr>
            <p:cNvPr id="29" name="组合 36"/>
            <p:cNvGrpSpPr/>
            <p:nvPr/>
          </p:nvGrpSpPr>
          <p:grpSpPr>
            <a:xfrm>
              <a:off x="13364" y="7757"/>
              <a:ext cx="3815" cy="1072"/>
              <a:chOff x="7523108" y="3331677"/>
              <a:chExt cx="2422746" cy="680630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7523108" y="3331677"/>
                <a:ext cx="2241974" cy="3860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 虚拟现实</a:t>
                </a: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7523108" y="3641467"/>
                <a:ext cx="2422746" cy="370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虚拟信息带入真实世界中，让人们和虚拟角色、物体进行交互</a:t>
                </a:r>
              </a:p>
            </p:txBody>
          </p:sp>
        </p:grpSp>
        <p:sp>
          <p:nvSpPr>
            <p:cNvPr id="5" name="Freeform: Shape 188"/>
            <p:cNvSpPr/>
            <p:nvPr/>
          </p:nvSpPr>
          <p:spPr bwMode="auto">
            <a:xfrm flipH="1">
              <a:off x="9268" y="5956"/>
              <a:ext cx="1666" cy="1982"/>
            </a:xfrm>
            <a:custGeom>
              <a:avLst/>
              <a:gdLst/>
              <a:ahLst/>
              <a:cxnLst>
                <a:cxn ang="0">
                  <a:pos x="0" y="57"/>
                </a:cxn>
                <a:cxn ang="0">
                  <a:pos x="20" y="73"/>
                </a:cxn>
                <a:cxn ang="0">
                  <a:pos x="17" y="64"/>
                </a:cxn>
                <a:cxn ang="0">
                  <a:pos x="62" y="0"/>
                </a:cxn>
                <a:cxn ang="0">
                  <a:pos x="37" y="0"/>
                </a:cxn>
                <a:cxn ang="0">
                  <a:pos x="8" y="40"/>
                </a:cxn>
                <a:cxn ang="0">
                  <a:pos x="5" y="30"/>
                </a:cxn>
                <a:cxn ang="0">
                  <a:pos x="0" y="57"/>
                </a:cxn>
              </a:cxnLst>
              <a:rect l="0" t="0" r="r" b="b"/>
              <a:pathLst>
                <a:path w="62" h="73">
                  <a:moveTo>
                    <a:pt x="0" y="57"/>
                  </a:moveTo>
                  <a:cubicBezTo>
                    <a:pt x="20" y="73"/>
                    <a:pt x="20" y="73"/>
                    <a:pt x="20" y="73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43" y="55"/>
                    <a:pt x="62" y="3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19"/>
                    <a:pt x="25" y="34"/>
                    <a:pt x="8" y="40"/>
                  </a:cubicBezTo>
                  <a:cubicBezTo>
                    <a:pt x="5" y="30"/>
                    <a:pt x="5" y="30"/>
                    <a:pt x="5" y="30"/>
                  </a:cubicBezTo>
                  <a:lnTo>
                    <a:pt x="0" y="57"/>
                  </a:lnTo>
                  <a:close/>
                </a:path>
              </a:pathLst>
            </a:custGeom>
            <a:solidFill>
              <a:srgbClr val="3241BA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14" name="TextBox 214"/>
            <p:cNvSpPr txBox="1"/>
            <p:nvPr/>
          </p:nvSpPr>
          <p:spPr>
            <a:xfrm rot="1800000">
              <a:off x="10168" y="7045"/>
              <a:ext cx="695" cy="58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7079615" y="3298825"/>
            <a:ext cx="3828415" cy="1671955"/>
            <a:chOff x="11149" y="5195"/>
            <a:chExt cx="6029" cy="2633"/>
          </a:xfrm>
        </p:grpSpPr>
        <p:grpSp>
          <p:nvGrpSpPr>
            <p:cNvPr id="23" name="组合 24"/>
            <p:cNvGrpSpPr/>
            <p:nvPr/>
          </p:nvGrpSpPr>
          <p:grpSpPr>
            <a:xfrm>
              <a:off x="13364" y="5195"/>
              <a:ext cx="3815" cy="1072"/>
              <a:chOff x="7523108" y="3331677"/>
              <a:chExt cx="2422746" cy="680630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7523108" y="3331677"/>
                <a:ext cx="2241974" cy="3860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量子计算</a:t>
                </a: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7523108" y="3641467"/>
                <a:ext cx="2422746" cy="370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“九章”实现了全球领先的算力，超过谷歌2019年发布的量子计算机一百亿倍</a:t>
                </a:r>
              </a:p>
            </p:txBody>
          </p:sp>
        </p:grpSp>
        <p:sp>
          <p:nvSpPr>
            <p:cNvPr id="6" name="Freeform: Shape 191"/>
            <p:cNvSpPr/>
            <p:nvPr/>
          </p:nvSpPr>
          <p:spPr bwMode="auto">
            <a:xfrm flipH="1">
              <a:off x="11149" y="6146"/>
              <a:ext cx="1962" cy="1683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20"/>
                </a:cxn>
                <a:cxn ang="0">
                  <a:pos x="9" y="17"/>
                </a:cxn>
                <a:cxn ang="0">
                  <a:pos x="73" y="62"/>
                </a:cxn>
                <a:cxn ang="0">
                  <a:pos x="73" y="37"/>
                </a:cxn>
                <a:cxn ang="0">
                  <a:pos x="33" y="8"/>
                </a:cxn>
                <a:cxn ang="0">
                  <a:pos x="43" y="5"/>
                </a:cxn>
                <a:cxn ang="0">
                  <a:pos x="16" y="0"/>
                </a:cxn>
              </a:cxnLst>
              <a:rect l="0" t="0" r="r" b="b"/>
              <a:pathLst>
                <a:path w="73" h="62">
                  <a:moveTo>
                    <a:pt x="16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8" y="43"/>
                    <a:pt x="44" y="62"/>
                    <a:pt x="73" y="62"/>
                  </a:cubicBezTo>
                  <a:cubicBezTo>
                    <a:pt x="73" y="37"/>
                    <a:pt x="73" y="37"/>
                    <a:pt x="73" y="37"/>
                  </a:cubicBezTo>
                  <a:cubicBezTo>
                    <a:pt x="55" y="37"/>
                    <a:pt x="39" y="25"/>
                    <a:pt x="33" y="8"/>
                  </a:cubicBezTo>
                  <a:cubicBezTo>
                    <a:pt x="43" y="5"/>
                    <a:pt x="43" y="5"/>
                    <a:pt x="43" y="5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5E2B6D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15" name="TextBox 215"/>
            <p:cNvSpPr txBox="1"/>
            <p:nvPr/>
          </p:nvSpPr>
          <p:spPr>
            <a:xfrm rot="1099619">
              <a:off x="12168" y="6283"/>
              <a:ext cx="695" cy="58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05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164705" y="1672590"/>
            <a:ext cx="3743325" cy="2127250"/>
            <a:chOff x="11283" y="2634"/>
            <a:chExt cx="5895" cy="3350"/>
          </a:xfrm>
        </p:grpSpPr>
        <p:grpSp>
          <p:nvGrpSpPr>
            <p:cNvPr id="17" name="组合 18"/>
            <p:cNvGrpSpPr/>
            <p:nvPr/>
          </p:nvGrpSpPr>
          <p:grpSpPr>
            <a:xfrm>
              <a:off x="13364" y="2634"/>
              <a:ext cx="3815" cy="1072"/>
              <a:chOff x="7523108" y="3331677"/>
              <a:chExt cx="2422746" cy="680630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7523108" y="3331677"/>
                <a:ext cx="2241974" cy="3860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产业区块链</a:t>
                </a: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523108" y="3641467"/>
                <a:ext cx="2422746" cy="370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在产业中的应用可有效加强多方间的协作信任，提升系统的安全性和可信性，并简化流程、降低成本</a:t>
                </a:r>
              </a:p>
            </p:txBody>
          </p:sp>
        </p:grpSp>
        <p:sp>
          <p:nvSpPr>
            <p:cNvPr id="7" name="Freeform: Shape 194"/>
            <p:cNvSpPr/>
            <p:nvPr/>
          </p:nvSpPr>
          <p:spPr bwMode="auto">
            <a:xfrm flipH="1">
              <a:off x="11283" y="4002"/>
              <a:ext cx="1694" cy="1982"/>
            </a:xfrm>
            <a:custGeom>
              <a:avLst/>
              <a:gdLst/>
              <a:ahLst/>
              <a:cxnLst>
                <a:cxn ang="0">
                  <a:pos x="63" y="16"/>
                </a:cxn>
                <a:cxn ang="0">
                  <a:pos x="43" y="0"/>
                </a:cxn>
                <a:cxn ang="0">
                  <a:pos x="46" y="9"/>
                </a:cxn>
                <a:cxn ang="0">
                  <a:pos x="0" y="73"/>
                </a:cxn>
                <a:cxn ang="0">
                  <a:pos x="26" y="73"/>
                </a:cxn>
                <a:cxn ang="0">
                  <a:pos x="54" y="33"/>
                </a:cxn>
                <a:cxn ang="0">
                  <a:pos x="58" y="43"/>
                </a:cxn>
                <a:cxn ang="0">
                  <a:pos x="63" y="16"/>
                </a:cxn>
              </a:cxnLst>
              <a:rect l="0" t="0" r="r" b="b"/>
              <a:pathLst>
                <a:path w="63" h="73">
                  <a:moveTo>
                    <a:pt x="63" y="16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19" y="18"/>
                    <a:pt x="0" y="43"/>
                    <a:pt x="0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26" y="55"/>
                    <a:pt x="38" y="39"/>
                    <a:pt x="54" y="33"/>
                  </a:cubicBezTo>
                  <a:cubicBezTo>
                    <a:pt x="58" y="43"/>
                    <a:pt x="58" y="43"/>
                    <a:pt x="58" y="43"/>
                  </a:cubicBezTo>
                  <a:lnTo>
                    <a:pt x="63" y="16"/>
                  </a:lnTo>
                  <a:close/>
                </a:path>
              </a:pathLst>
            </a:custGeom>
            <a:solidFill>
              <a:srgbClr val="9599F4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16" name="TextBox 216"/>
            <p:cNvSpPr txBox="1"/>
            <p:nvPr/>
          </p:nvSpPr>
          <p:spPr>
            <a:xfrm rot="17359790">
              <a:off x="11357" y="4295"/>
              <a:ext cx="695" cy="58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06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43255" y="3956050"/>
            <a:ext cx="4472305" cy="1586230"/>
            <a:chOff x="1013" y="6230"/>
            <a:chExt cx="7043" cy="2498"/>
          </a:xfrm>
        </p:grpSpPr>
        <p:sp>
          <p:nvSpPr>
            <p:cNvPr id="9" name="Freeform: Shape 200"/>
            <p:cNvSpPr/>
            <p:nvPr/>
          </p:nvSpPr>
          <p:spPr bwMode="auto">
            <a:xfrm flipH="1">
              <a:off x="6094" y="6230"/>
              <a:ext cx="1962" cy="1680"/>
            </a:xfrm>
            <a:custGeom>
              <a:avLst/>
              <a:gdLst/>
              <a:ahLst/>
              <a:cxnLst>
                <a:cxn ang="0">
                  <a:pos x="57" y="0"/>
                </a:cxn>
                <a:cxn ang="0">
                  <a:pos x="73" y="20"/>
                </a:cxn>
                <a:cxn ang="0">
                  <a:pos x="64" y="17"/>
                </a:cxn>
                <a:cxn ang="0">
                  <a:pos x="0" y="62"/>
                </a:cxn>
                <a:cxn ang="0">
                  <a:pos x="0" y="37"/>
                </a:cxn>
                <a:cxn ang="0">
                  <a:pos x="40" y="8"/>
                </a:cxn>
                <a:cxn ang="0">
                  <a:pos x="30" y="5"/>
                </a:cxn>
                <a:cxn ang="0">
                  <a:pos x="57" y="0"/>
                </a:cxn>
              </a:cxnLst>
              <a:rect l="0" t="0" r="r" b="b"/>
              <a:pathLst>
                <a:path w="73" h="62">
                  <a:moveTo>
                    <a:pt x="57" y="0"/>
                  </a:moveTo>
                  <a:cubicBezTo>
                    <a:pt x="73" y="20"/>
                    <a:pt x="73" y="20"/>
                    <a:pt x="73" y="20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55" y="43"/>
                    <a:pt x="29" y="62"/>
                    <a:pt x="0" y="6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8" y="37"/>
                    <a:pt x="34" y="25"/>
                    <a:pt x="40" y="8"/>
                  </a:cubicBezTo>
                  <a:cubicBezTo>
                    <a:pt x="30" y="5"/>
                    <a:pt x="30" y="5"/>
                    <a:pt x="30" y="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9599F4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11" name="TextBox 211"/>
            <p:cNvSpPr txBox="1"/>
            <p:nvPr/>
          </p:nvSpPr>
          <p:spPr>
            <a:xfrm rot="20378142">
              <a:off x="6339" y="6375"/>
              <a:ext cx="695" cy="58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01</a:t>
              </a:r>
            </a:p>
          </p:txBody>
        </p:sp>
        <p:grpSp>
          <p:nvGrpSpPr>
            <p:cNvPr id="32" name="组合 39"/>
            <p:cNvGrpSpPr/>
            <p:nvPr/>
          </p:nvGrpSpPr>
          <p:grpSpPr>
            <a:xfrm>
              <a:off x="1013" y="7756"/>
              <a:ext cx="4674" cy="973"/>
              <a:chOff x="7523108" y="3331042"/>
              <a:chExt cx="2423264" cy="617765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7703880" y="3331677"/>
                <a:ext cx="2241974" cy="3860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人工智能（AI）向纵深发展</a:t>
                </a: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7523108" y="3717667"/>
                <a:ext cx="2422746" cy="2311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14000"/>
                  </a:lnSpc>
                </a:pPr>
                <a:r>
                  <a:rPr lang="zh-CN" altLang="en-US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类脑计算系统从“专用”向“通用”逐步演进</a:t>
                </a: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7704398" y="3331042"/>
                <a:ext cx="2241974" cy="3860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人工智能（AI）向纵深发展</a:t>
                </a: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523626" y="3717032"/>
                <a:ext cx="2422746" cy="2311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14000"/>
                  </a:lnSpc>
                </a:pPr>
                <a:r>
                  <a:rPr lang="zh-CN" altLang="en-US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类脑计算系统从“专用”向“通用”逐步演进</a:t>
                </a:r>
              </a:p>
            </p:txBody>
          </p:sp>
        </p:grpSp>
      </p:grpSp>
      <p:grpSp>
        <p:nvGrpSpPr>
          <p:cNvPr id="38" name="组 37"/>
          <p:cNvGrpSpPr/>
          <p:nvPr/>
        </p:nvGrpSpPr>
        <p:grpSpPr>
          <a:xfrm>
            <a:off x="236855" y="129540"/>
            <a:ext cx="2487930" cy="810260"/>
            <a:chOff x="236622" y="89219"/>
            <a:chExt cx="2211044" cy="809725"/>
          </a:xfrm>
        </p:grpSpPr>
        <p:sp>
          <p:nvSpPr>
            <p:cNvPr id="35" name="任意多边形 12"/>
            <p:cNvSpPr/>
            <p:nvPr/>
          </p:nvSpPr>
          <p:spPr>
            <a:xfrm rot="10002226" flipH="1">
              <a:off x="236622" y="89219"/>
              <a:ext cx="870228" cy="809725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48710" y="309415"/>
              <a:ext cx="739589" cy="3680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01</a:t>
              </a:r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063671" y="309419"/>
              <a:ext cx="1383995" cy="3680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现代科技发展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437988" y="317030"/>
              <a:ext cx="739589" cy="3680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sp>
        <p:nvSpPr>
          <p:cNvPr id="59" name="日期占位符 5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2" grpId="0"/>
      <p:bldP spid="1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236622" y="129560"/>
            <a:ext cx="2782570" cy="809725"/>
            <a:chOff x="236622" y="89219"/>
            <a:chExt cx="2782570" cy="809725"/>
          </a:xfrm>
        </p:grpSpPr>
        <p:sp>
          <p:nvSpPr>
            <p:cNvPr id="5" name="任意多边形 12"/>
            <p:cNvSpPr/>
            <p:nvPr/>
          </p:nvSpPr>
          <p:spPr>
            <a:xfrm rot="10002226" flipH="1">
              <a:off x="236622" y="89219"/>
              <a:ext cx="870228" cy="809725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48710" y="309415"/>
              <a:ext cx="739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01</a:t>
              </a:r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206267" y="309564"/>
              <a:ext cx="181292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人们对科技认识</a:t>
              </a:r>
            </a:p>
          </p:txBody>
        </p:sp>
      </p:grpSp>
      <p:cxnSp>
        <p:nvCxnSpPr>
          <p:cNvPr id="15" name="直接连接符 42"/>
          <p:cNvCxnSpPr/>
          <p:nvPr/>
        </p:nvCxnSpPr>
        <p:spPr>
          <a:xfrm>
            <a:off x="1117600" y="4752341"/>
            <a:ext cx="99568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363716" y="2998063"/>
            <a:ext cx="912884" cy="4247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/>
              <a:t>30%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687962" y="2299493"/>
            <a:ext cx="912884" cy="4247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/>
              <a:t>50%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5009520" y="2590495"/>
            <a:ext cx="912884" cy="4247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/>
              <a:t>40%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6289766" y="1832620"/>
            <a:ext cx="912884" cy="4247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/>
              <a:t>70%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7626905" y="2810825"/>
            <a:ext cx="912884" cy="39421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/>
              <a:t>35%</a:t>
            </a:r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8891670" y="3346573"/>
            <a:ext cx="912884" cy="42354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/>
              <a:t>20%</a:t>
            </a:r>
            <a:endParaRPr lang="zh-CN" altLang="en-US" dirty="0"/>
          </a:p>
        </p:txBody>
      </p:sp>
      <p:grpSp>
        <p:nvGrpSpPr>
          <p:cNvPr id="22" name="组合 16"/>
          <p:cNvGrpSpPr/>
          <p:nvPr/>
        </p:nvGrpSpPr>
        <p:grpSpPr>
          <a:xfrm>
            <a:off x="1206500" y="5470138"/>
            <a:ext cx="9664700" cy="634910"/>
            <a:chOff x="7523108" y="3331677"/>
            <a:chExt cx="9664700" cy="634910"/>
          </a:xfrm>
        </p:grpSpPr>
        <p:sp>
          <p:nvSpPr>
            <p:cNvPr id="23" name="矩形 22"/>
            <p:cNvSpPr/>
            <p:nvPr/>
          </p:nvSpPr>
          <p:spPr>
            <a:xfrm>
              <a:off x="7523108" y="3331677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感受科技前沿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523108" y="3717667"/>
              <a:ext cx="9664700" cy="2489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9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抓住最佳时机开展公众科普教育，有助于让普通人对</a:t>
              </a:r>
              <a:r>
                <a:rPr lang="zh-CN" altLang="en-US" sz="9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现代科技</a:t>
              </a:r>
              <a:r>
                <a:rPr lang="en-US" altLang="zh-CN" sz="9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产生更科学的认知</a:t>
              </a:r>
              <a:r>
                <a:rPr lang="zh-CN" altLang="en-US" sz="9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，让公众更好感知前沿科技魅力。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244600" y="2381250"/>
            <a:ext cx="9702800" cy="2695575"/>
            <a:chOff x="1960" y="3750"/>
            <a:chExt cx="15280" cy="4245"/>
          </a:xfrm>
        </p:grpSpPr>
        <p:sp>
          <p:nvSpPr>
            <p:cNvPr id="2" name="文本框 1"/>
            <p:cNvSpPr txBox="1"/>
            <p:nvPr/>
          </p:nvSpPr>
          <p:spPr>
            <a:xfrm rot="20160000">
              <a:off x="2034" y="7475"/>
              <a:ext cx="200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/>
                <a:t>了解一点</a:t>
              </a:r>
            </a:p>
          </p:txBody>
        </p:sp>
        <p:grpSp>
          <p:nvGrpSpPr>
            <p:cNvPr id="8" name="组合 40"/>
            <p:cNvGrpSpPr/>
            <p:nvPr/>
          </p:nvGrpSpPr>
          <p:grpSpPr>
            <a:xfrm>
              <a:off x="1960" y="3750"/>
              <a:ext cx="15280" cy="3711"/>
              <a:chOff x="1588" y="4501902"/>
              <a:chExt cx="12188828" cy="2356485"/>
            </a:xfrm>
          </p:grpSpPr>
          <p:sp>
            <p:nvSpPr>
              <p:cNvPr id="9" name="任意多边形: 形状 19"/>
              <p:cNvSpPr/>
              <p:nvPr/>
            </p:nvSpPr>
            <p:spPr>
              <a:xfrm>
                <a:off x="1588" y="5647248"/>
                <a:ext cx="4020794" cy="121075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120000"/>
                    </a:moveTo>
                    <a:cubicBezTo>
                      <a:pt x="19999" y="93262"/>
                      <a:pt x="50023" y="546"/>
                      <a:pt x="60626" y="2"/>
                    </a:cubicBezTo>
                    <a:cubicBezTo>
                      <a:pt x="71229" y="-542"/>
                      <a:pt x="100000" y="93262"/>
                      <a:pt x="120000" y="120000"/>
                    </a:cubicBez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98A0FF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任意多边形: 形状 20"/>
              <p:cNvSpPr/>
              <p:nvPr/>
            </p:nvSpPr>
            <p:spPr>
              <a:xfrm>
                <a:off x="1635194" y="4928479"/>
                <a:ext cx="4020794" cy="192952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120000"/>
                    </a:moveTo>
                    <a:cubicBezTo>
                      <a:pt x="19999" y="93262"/>
                      <a:pt x="50023" y="546"/>
                      <a:pt x="60626" y="2"/>
                    </a:cubicBezTo>
                    <a:cubicBezTo>
                      <a:pt x="71229" y="-542"/>
                      <a:pt x="100000" y="93262"/>
                      <a:pt x="120000" y="120000"/>
                    </a:cubicBez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5E2B6D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任意多边形: 形状 21"/>
              <p:cNvSpPr/>
              <p:nvPr/>
            </p:nvSpPr>
            <p:spPr>
              <a:xfrm>
                <a:off x="3268800" y="5253754"/>
                <a:ext cx="4020794" cy="1604247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120000"/>
                    </a:moveTo>
                    <a:cubicBezTo>
                      <a:pt x="19999" y="93262"/>
                      <a:pt x="50023" y="546"/>
                      <a:pt x="60626" y="2"/>
                    </a:cubicBezTo>
                    <a:cubicBezTo>
                      <a:pt x="71229" y="-542"/>
                      <a:pt x="100000" y="93262"/>
                      <a:pt x="120000" y="120000"/>
                    </a:cubicBez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494DCA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任意多边形: 形状 22"/>
              <p:cNvSpPr/>
              <p:nvPr/>
            </p:nvSpPr>
            <p:spPr>
              <a:xfrm>
                <a:off x="4902406" y="4501902"/>
                <a:ext cx="4020794" cy="235609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120000"/>
                    </a:moveTo>
                    <a:cubicBezTo>
                      <a:pt x="19999" y="93262"/>
                      <a:pt x="50023" y="546"/>
                      <a:pt x="60626" y="2"/>
                    </a:cubicBezTo>
                    <a:cubicBezTo>
                      <a:pt x="71229" y="-542"/>
                      <a:pt x="100000" y="93262"/>
                      <a:pt x="120000" y="120000"/>
                    </a:cubicBez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9599F4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任意多边形: 形状 23"/>
              <p:cNvSpPr/>
              <p:nvPr/>
            </p:nvSpPr>
            <p:spPr>
              <a:xfrm>
                <a:off x="6536331" y="5468372"/>
                <a:ext cx="4020399" cy="138938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120000"/>
                    </a:moveTo>
                    <a:cubicBezTo>
                      <a:pt x="19999" y="93262"/>
                      <a:pt x="50023" y="546"/>
                      <a:pt x="60626" y="2"/>
                    </a:cubicBezTo>
                    <a:cubicBezTo>
                      <a:pt x="71229" y="-542"/>
                      <a:pt x="100000" y="93262"/>
                      <a:pt x="120000" y="120000"/>
                    </a:cubicBez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5E2B6D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任意多边形: 形状 24"/>
              <p:cNvSpPr/>
              <p:nvPr/>
            </p:nvSpPr>
            <p:spPr>
              <a:xfrm>
                <a:off x="8170017" y="6111627"/>
                <a:ext cx="4020399" cy="74676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120000"/>
                    </a:moveTo>
                    <a:cubicBezTo>
                      <a:pt x="19999" y="93262"/>
                      <a:pt x="50023" y="546"/>
                      <a:pt x="60626" y="2"/>
                    </a:cubicBezTo>
                    <a:cubicBezTo>
                      <a:pt x="71229" y="-542"/>
                      <a:pt x="100000" y="93262"/>
                      <a:pt x="120000" y="120000"/>
                    </a:cubicBez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575BE6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" name="文本框 2"/>
            <p:cNvSpPr txBox="1"/>
            <p:nvPr/>
          </p:nvSpPr>
          <p:spPr>
            <a:xfrm rot="20160000">
              <a:off x="3895" y="7475"/>
              <a:ext cx="200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/>
                <a:t>有些没听过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 rot="20160000">
              <a:off x="5906" y="7475"/>
              <a:ext cx="200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/>
                <a:t>深入了解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 rot="20160000">
              <a:off x="7940" y="7475"/>
              <a:ext cx="200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/>
                <a:t>好像没用到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 rot="20160000">
              <a:off x="10071" y="7561"/>
              <a:ext cx="200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/>
                <a:t>感受到了科技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 rot="20160000">
              <a:off x="12834" y="7475"/>
              <a:ext cx="2007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/>
                <a:t>不知道</a:t>
              </a:r>
            </a:p>
          </p:txBody>
        </p:sp>
      </p:grpSp>
      <p:sp>
        <p:nvSpPr>
          <p:cNvPr id="34" name="日期占位符 3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"/>
          <p:cNvSpPr/>
          <p:nvPr/>
        </p:nvSpPr>
        <p:spPr>
          <a:xfrm rot="8914998" flipH="1">
            <a:off x="4486370" y="913828"/>
            <a:ext cx="3276600" cy="32241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/>
              </a:gs>
              <a:gs pos="0">
                <a:srgbClr val="9599F4">
                  <a:lumMod val="0"/>
                  <a:lumOff val="100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 1"/>
          <p:cNvSpPr/>
          <p:nvPr/>
        </p:nvSpPr>
        <p:spPr>
          <a:xfrm rot="10800000" flipH="1">
            <a:off x="4457700" y="913829"/>
            <a:ext cx="3276600" cy="32241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gradFill>
            <a:gsLst>
              <a:gs pos="88000">
                <a:srgbClr val="98A0FF"/>
              </a:gs>
              <a:gs pos="0">
                <a:srgbClr val="3241BA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86962" y="4519664"/>
            <a:ext cx="2418080" cy="7683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368242" y="1981439"/>
            <a:ext cx="351286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 02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日期占位符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002530" y="5400675"/>
            <a:ext cx="33604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走在科技前沿，掌握财富密码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2" grpId="0"/>
      <p:bldP spid="1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02b829cf-a0ea-4939-bd97-f36fe4c547c0"/>
          <p:cNvGrpSpPr>
            <a:grpSpLocks noChangeAspect="1"/>
          </p:cNvGrpSpPr>
          <p:nvPr/>
        </p:nvGrpSpPr>
        <p:grpSpPr>
          <a:xfrm>
            <a:off x="907519" y="719001"/>
            <a:ext cx="9727710" cy="5333902"/>
            <a:chOff x="410621" y="160407"/>
            <a:chExt cx="10784661" cy="5913447"/>
          </a:xfrm>
        </p:grpSpPr>
        <p:sp>
          <p:nvSpPr>
            <p:cNvPr id="5" name="Freeform: Shape 2"/>
            <p:cNvSpPr/>
            <p:nvPr/>
          </p:nvSpPr>
          <p:spPr bwMode="auto">
            <a:xfrm>
              <a:off x="3526069" y="3209826"/>
              <a:ext cx="1262093" cy="1262093"/>
            </a:xfrm>
            <a:custGeom>
              <a:avLst/>
              <a:gdLst>
                <a:gd name="T0" fmla="*/ 28 w 434"/>
                <a:gd name="T1" fmla="*/ 166 h 434"/>
                <a:gd name="T2" fmla="*/ 268 w 434"/>
                <a:gd name="T3" fmla="*/ 28 h 434"/>
                <a:gd name="T4" fmla="*/ 406 w 434"/>
                <a:gd name="T5" fmla="*/ 268 h 434"/>
                <a:gd name="T6" fmla="*/ 166 w 434"/>
                <a:gd name="T7" fmla="*/ 406 h 434"/>
                <a:gd name="T8" fmla="*/ 28 w 434"/>
                <a:gd name="T9" fmla="*/ 166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434">
                  <a:moveTo>
                    <a:pt x="28" y="166"/>
                  </a:moveTo>
                  <a:cubicBezTo>
                    <a:pt x="56" y="62"/>
                    <a:pt x="164" y="0"/>
                    <a:pt x="268" y="28"/>
                  </a:cubicBezTo>
                  <a:cubicBezTo>
                    <a:pt x="372" y="56"/>
                    <a:pt x="434" y="164"/>
                    <a:pt x="406" y="268"/>
                  </a:cubicBezTo>
                  <a:cubicBezTo>
                    <a:pt x="378" y="372"/>
                    <a:pt x="270" y="434"/>
                    <a:pt x="166" y="406"/>
                  </a:cubicBezTo>
                  <a:cubicBezTo>
                    <a:pt x="62" y="378"/>
                    <a:pt x="0" y="270"/>
                    <a:pt x="28" y="166"/>
                  </a:cubicBezTo>
                  <a:close/>
                </a:path>
              </a:pathLst>
            </a:custGeom>
            <a:solidFill>
              <a:srgbClr val="4447BC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Freeform: Shape 6"/>
            <p:cNvSpPr/>
            <p:nvPr/>
          </p:nvSpPr>
          <p:spPr bwMode="auto">
            <a:xfrm rot="2520000">
              <a:off x="5373387" y="1352374"/>
              <a:ext cx="1808795" cy="2018117"/>
            </a:xfrm>
            <a:custGeom>
              <a:avLst/>
              <a:gdLst>
                <a:gd name="T0" fmla="*/ 266 w 622"/>
                <a:gd name="T1" fmla="*/ 694 h 694"/>
                <a:gd name="T2" fmla="*/ 0 w 622"/>
                <a:gd name="T3" fmla="*/ 177 h 694"/>
                <a:gd name="T4" fmla="*/ 306 w 622"/>
                <a:gd name="T5" fmla="*/ 0 h 694"/>
                <a:gd name="T6" fmla="*/ 622 w 622"/>
                <a:gd name="T7" fmla="*/ 488 h 694"/>
                <a:gd name="T8" fmla="*/ 266 w 622"/>
                <a:gd name="T9" fmla="*/ 694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2" h="694">
                  <a:moveTo>
                    <a:pt x="266" y="694"/>
                  </a:moveTo>
                  <a:cubicBezTo>
                    <a:pt x="333" y="474"/>
                    <a:pt x="254" y="292"/>
                    <a:pt x="0" y="177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278" y="278"/>
                    <a:pt x="397" y="436"/>
                    <a:pt x="622" y="488"/>
                  </a:cubicBezTo>
                  <a:lnTo>
                    <a:pt x="266" y="694"/>
                  </a:lnTo>
                  <a:close/>
                </a:path>
              </a:pathLst>
            </a:custGeom>
            <a:solidFill>
              <a:srgbClr val="5E2B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7"/>
            <p:cNvSpPr/>
            <p:nvPr/>
          </p:nvSpPr>
          <p:spPr bwMode="auto">
            <a:xfrm>
              <a:off x="4482798" y="3227064"/>
              <a:ext cx="916095" cy="1204222"/>
            </a:xfrm>
            <a:custGeom>
              <a:avLst/>
              <a:gdLst>
                <a:gd name="T0" fmla="*/ 315 w 315"/>
                <a:gd name="T1" fmla="*/ 414 h 414"/>
                <a:gd name="T2" fmla="*/ 3 w 315"/>
                <a:gd name="T3" fmla="*/ 370 h 414"/>
                <a:gd name="T4" fmla="*/ 0 w 315"/>
                <a:gd name="T5" fmla="*/ 50 h 414"/>
                <a:gd name="T6" fmla="*/ 311 w 315"/>
                <a:gd name="T7" fmla="*/ 0 h 414"/>
                <a:gd name="T8" fmla="*/ 315 w 315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5" h="414">
                  <a:moveTo>
                    <a:pt x="315" y="414"/>
                  </a:moveTo>
                  <a:cubicBezTo>
                    <a:pt x="236" y="332"/>
                    <a:pt x="86" y="309"/>
                    <a:pt x="3" y="37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84" y="109"/>
                    <a:pt x="233" y="84"/>
                    <a:pt x="311" y="0"/>
                  </a:cubicBezTo>
                  <a:lnTo>
                    <a:pt x="315" y="414"/>
                  </a:lnTo>
                  <a:close/>
                </a:path>
              </a:pathLst>
            </a:custGeom>
            <a:solidFill>
              <a:srgbClr val="4447BC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Freeform: Shape 8"/>
            <p:cNvSpPr/>
            <p:nvPr/>
          </p:nvSpPr>
          <p:spPr bwMode="auto">
            <a:xfrm>
              <a:off x="5875403" y="160407"/>
              <a:ext cx="1401232" cy="1404924"/>
            </a:xfrm>
            <a:custGeom>
              <a:avLst/>
              <a:gdLst>
                <a:gd name="T0" fmla="*/ 31 w 482"/>
                <a:gd name="T1" fmla="*/ 185 h 483"/>
                <a:gd name="T2" fmla="*/ 298 w 482"/>
                <a:gd name="T3" fmla="*/ 32 h 483"/>
                <a:gd name="T4" fmla="*/ 451 w 482"/>
                <a:gd name="T5" fmla="*/ 298 h 483"/>
                <a:gd name="T6" fmla="*/ 185 w 482"/>
                <a:gd name="T7" fmla="*/ 452 h 483"/>
                <a:gd name="T8" fmla="*/ 31 w 482"/>
                <a:gd name="T9" fmla="*/ 185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2" h="483">
                  <a:moveTo>
                    <a:pt x="31" y="185"/>
                  </a:moveTo>
                  <a:cubicBezTo>
                    <a:pt x="63" y="69"/>
                    <a:pt x="182" y="0"/>
                    <a:pt x="298" y="32"/>
                  </a:cubicBezTo>
                  <a:cubicBezTo>
                    <a:pt x="414" y="63"/>
                    <a:pt x="482" y="182"/>
                    <a:pt x="451" y="298"/>
                  </a:cubicBezTo>
                  <a:cubicBezTo>
                    <a:pt x="420" y="414"/>
                    <a:pt x="301" y="483"/>
                    <a:pt x="185" y="452"/>
                  </a:cubicBezTo>
                  <a:cubicBezTo>
                    <a:pt x="69" y="420"/>
                    <a:pt x="0" y="301"/>
                    <a:pt x="31" y="185"/>
                  </a:cubicBezTo>
                  <a:close/>
                </a:path>
              </a:pathLst>
            </a:custGeom>
            <a:solidFill>
              <a:srgbClr val="5E2B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Freeform: Shape 9"/>
            <p:cNvSpPr/>
            <p:nvPr/>
          </p:nvSpPr>
          <p:spPr bwMode="auto">
            <a:xfrm>
              <a:off x="6068723" y="289835"/>
              <a:ext cx="1024450" cy="1020756"/>
            </a:xfrm>
            <a:custGeom>
              <a:avLst/>
              <a:gdLst>
                <a:gd name="T0" fmla="*/ 23 w 352"/>
                <a:gd name="T1" fmla="*/ 134 h 351"/>
                <a:gd name="T2" fmla="*/ 218 w 352"/>
                <a:gd name="T3" fmla="*/ 23 h 351"/>
                <a:gd name="T4" fmla="*/ 329 w 352"/>
                <a:gd name="T5" fmla="*/ 217 h 351"/>
                <a:gd name="T6" fmla="*/ 135 w 352"/>
                <a:gd name="T7" fmla="*/ 329 h 351"/>
                <a:gd name="T8" fmla="*/ 23 w 352"/>
                <a:gd name="T9" fmla="*/ 13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2" h="351">
                  <a:moveTo>
                    <a:pt x="23" y="134"/>
                  </a:moveTo>
                  <a:cubicBezTo>
                    <a:pt x="46" y="50"/>
                    <a:pt x="133" y="0"/>
                    <a:pt x="218" y="23"/>
                  </a:cubicBezTo>
                  <a:cubicBezTo>
                    <a:pt x="302" y="45"/>
                    <a:pt x="352" y="132"/>
                    <a:pt x="329" y="217"/>
                  </a:cubicBezTo>
                  <a:cubicBezTo>
                    <a:pt x="307" y="301"/>
                    <a:pt x="220" y="351"/>
                    <a:pt x="135" y="329"/>
                  </a:cubicBezTo>
                  <a:cubicBezTo>
                    <a:pt x="50" y="306"/>
                    <a:pt x="0" y="219"/>
                    <a:pt x="23" y="134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12"/>
            <p:cNvSpPr/>
            <p:nvPr/>
          </p:nvSpPr>
          <p:spPr bwMode="auto">
            <a:xfrm>
              <a:off x="3697222" y="3380978"/>
              <a:ext cx="918558" cy="919789"/>
            </a:xfrm>
            <a:custGeom>
              <a:avLst/>
              <a:gdLst>
                <a:gd name="T0" fmla="*/ 20 w 316"/>
                <a:gd name="T1" fmla="*/ 121 h 316"/>
                <a:gd name="T2" fmla="*/ 195 w 316"/>
                <a:gd name="T3" fmla="*/ 20 h 316"/>
                <a:gd name="T4" fmla="*/ 296 w 316"/>
                <a:gd name="T5" fmla="*/ 195 h 316"/>
                <a:gd name="T6" fmla="*/ 121 w 316"/>
                <a:gd name="T7" fmla="*/ 296 h 316"/>
                <a:gd name="T8" fmla="*/ 20 w 316"/>
                <a:gd name="T9" fmla="*/ 12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316">
                  <a:moveTo>
                    <a:pt x="20" y="121"/>
                  </a:moveTo>
                  <a:cubicBezTo>
                    <a:pt x="41" y="45"/>
                    <a:pt x="119" y="0"/>
                    <a:pt x="195" y="20"/>
                  </a:cubicBezTo>
                  <a:cubicBezTo>
                    <a:pt x="271" y="41"/>
                    <a:pt x="316" y="119"/>
                    <a:pt x="296" y="195"/>
                  </a:cubicBezTo>
                  <a:cubicBezTo>
                    <a:pt x="275" y="271"/>
                    <a:pt x="197" y="316"/>
                    <a:pt x="121" y="296"/>
                  </a:cubicBezTo>
                  <a:cubicBezTo>
                    <a:pt x="45" y="275"/>
                    <a:pt x="0" y="197"/>
                    <a:pt x="20" y="121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Freeform: Shape 15"/>
            <p:cNvSpPr/>
            <p:nvPr/>
          </p:nvSpPr>
          <p:spPr bwMode="auto">
            <a:xfrm>
              <a:off x="5059051" y="2851516"/>
              <a:ext cx="1943008" cy="1943008"/>
            </a:xfrm>
            <a:custGeom>
              <a:avLst/>
              <a:gdLst>
                <a:gd name="T0" fmla="*/ 43 w 668"/>
                <a:gd name="T1" fmla="*/ 255 h 668"/>
                <a:gd name="T2" fmla="*/ 412 w 668"/>
                <a:gd name="T3" fmla="*/ 43 h 668"/>
                <a:gd name="T4" fmla="*/ 625 w 668"/>
                <a:gd name="T5" fmla="*/ 412 h 668"/>
                <a:gd name="T6" fmla="*/ 255 w 668"/>
                <a:gd name="T7" fmla="*/ 625 h 668"/>
                <a:gd name="T8" fmla="*/ 43 w 668"/>
                <a:gd name="T9" fmla="*/ 255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8" h="668">
                  <a:moveTo>
                    <a:pt x="43" y="255"/>
                  </a:moveTo>
                  <a:cubicBezTo>
                    <a:pt x="86" y="95"/>
                    <a:pt x="252" y="0"/>
                    <a:pt x="412" y="43"/>
                  </a:cubicBezTo>
                  <a:cubicBezTo>
                    <a:pt x="573" y="86"/>
                    <a:pt x="668" y="252"/>
                    <a:pt x="625" y="412"/>
                  </a:cubicBezTo>
                  <a:cubicBezTo>
                    <a:pt x="581" y="573"/>
                    <a:pt x="416" y="668"/>
                    <a:pt x="255" y="625"/>
                  </a:cubicBezTo>
                  <a:cubicBezTo>
                    <a:pt x="95" y="581"/>
                    <a:pt x="0" y="416"/>
                    <a:pt x="43" y="2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Freeform: Shape 17"/>
            <p:cNvSpPr/>
            <p:nvPr/>
          </p:nvSpPr>
          <p:spPr bwMode="auto">
            <a:xfrm>
              <a:off x="6047793" y="3921523"/>
              <a:ext cx="1418469" cy="1457872"/>
            </a:xfrm>
            <a:custGeom>
              <a:avLst/>
              <a:gdLst>
                <a:gd name="T0" fmla="*/ 291 w 488"/>
                <a:gd name="T1" fmla="*/ 501 h 501"/>
                <a:gd name="T2" fmla="*/ 0 w 488"/>
                <a:gd name="T3" fmla="*/ 185 h 501"/>
                <a:gd name="T4" fmla="*/ 211 w 488"/>
                <a:gd name="T5" fmla="*/ 0 h 501"/>
                <a:gd name="T6" fmla="*/ 488 w 488"/>
                <a:gd name="T7" fmla="*/ 327 h 501"/>
                <a:gd name="T8" fmla="*/ 291 w 488"/>
                <a:gd name="T9" fmla="*/ 501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501">
                  <a:moveTo>
                    <a:pt x="291" y="501"/>
                  </a:moveTo>
                  <a:cubicBezTo>
                    <a:pt x="310" y="329"/>
                    <a:pt x="173" y="180"/>
                    <a:pt x="0" y="185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184" y="170"/>
                    <a:pt x="315" y="325"/>
                    <a:pt x="488" y="327"/>
                  </a:cubicBezTo>
                  <a:lnTo>
                    <a:pt x="291" y="501"/>
                  </a:lnTo>
                  <a:close/>
                </a:path>
              </a:pathLst>
            </a:custGeom>
            <a:gradFill>
              <a:gsLst>
                <a:gs pos="21000">
                  <a:srgbClr val="98A0FF">
                    <a:lumMod val="97000"/>
                    <a:lumOff val="3000"/>
                  </a:srgbClr>
                </a:gs>
                <a:gs pos="84000">
                  <a:srgbClr val="3241BA"/>
                </a:gs>
              </a:gsLst>
              <a:lin ang="14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19"/>
            <p:cNvSpPr/>
            <p:nvPr/>
          </p:nvSpPr>
          <p:spPr bwMode="auto">
            <a:xfrm>
              <a:off x="5320087" y="3113784"/>
              <a:ext cx="1417239" cy="1416007"/>
            </a:xfrm>
            <a:custGeom>
              <a:avLst/>
              <a:gdLst>
                <a:gd name="T0" fmla="*/ 32 w 487"/>
                <a:gd name="T1" fmla="*/ 187 h 487"/>
                <a:gd name="T2" fmla="*/ 301 w 487"/>
                <a:gd name="T3" fmla="*/ 32 h 487"/>
                <a:gd name="T4" fmla="*/ 456 w 487"/>
                <a:gd name="T5" fmla="*/ 301 h 487"/>
                <a:gd name="T6" fmla="*/ 187 w 487"/>
                <a:gd name="T7" fmla="*/ 456 h 487"/>
                <a:gd name="T8" fmla="*/ 32 w 487"/>
                <a:gd name="T9" fmla="*/ 187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7" h="487">
                  <a:moveTo>
                    <a:pt x="32" y="187"/>
                  </a:moveTo>
                  <a:cubicBezTo>
                    <a:pt x="63" y="70"/>
                    <a:pt x="184" y="0"/>
                    <a:pt x="301" y="32"/>
                  </a:cubicBezTo>
                  <a:cubicBezTo>
                    <a:pt x="418" y="63"/>
                    <a:pt x="487" y="184"/>
                    <a:pt x="456" y="301"/>
                  </a:cubicBezTo>
                  <a:cubicBezTo>
                    <a:pt x="424" y="418"/>
                    <a:pt x="304" y="487"/>
                    <a:pt x="187" y="456"/>
                  </a:cubicBezTo>
                  <a:cubicBezTo>
                    <a:pt x="69" y="424"/>
                    <a:pt x="0" y="304"/>
                    <a:pt x="32" y="187"/>
                  </a:cubicBezTo>
                  <a:close/>
                </a:path>
              </a:pathLst>
            </a:custGeom>
            <a:gradFill>
              <a:gsLst>
                <a:gs pos="88000">
                  <a:srgbClr val="98A0FF">
                    <a:lumMod val="97000"/>
                    <a:lumOff val="3000"/>
                  </a:srgbClr>
                </a:gs>
                <a:gs pos="0">
                  <a:srgbClr val="3241BA"/>
                </a:gs>
              </a:gsLst>
              <a:lin ang="14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20"/>
            <p:cNvSpPr/>
            <p:nvPr/>
          </p:nvSpPr>
          <p:spPr bwMode="auto">
            <a:xfrm>
              <a:off x="5747968" y="3389598"/>
              <a:ext cx="561478" cy="518381"/>
            </a:xfrm>
            <a:custGeom>
              <a:avLst/>
              <a:gdLst>
                <a:gd name="T0" fmla="*/ 352 w 456"/>
                <a:gd name="T1" fmla="*/ 116 h 421"/>
                <a:gd name="T2" fmla="*/ 352 w 456"/>
                <a:gd name="T3" fmla="*/ 55 h 421"/>
                <a:gd name="T4" fmla="*/ 324 w 456"/>
                <a:gd name="T5" fmla="*/ 55 h 421"/>
                <a:gd name="T6" fmla="*/ 324 w 456"/>
                <a:gd name="T7" fmla="*/ 90 h 421"/>
                <a:gd name="T8" fmla="*/ 227 w 456"/>
                <a:gd name="T9" fmla="*/ 0 h 421"/>
                <a:gd name="T10" fmla="*/ 114 w 456"/>
                <a:gd name="T11" fmla="*/ 107 h 421"/>
                <a:gd name="T12" fmla="*/ 0 w 456"/>
                <a:gd name="T13" fmla="*/ 210 h 421"/>
                <a:gd name="T14" fmla="*/ 55 w 456"/>
                <a:gd name="T15" fmla="*/ 210 h 421"/>
                <a:gd name="T16" fmla="*/ 55 w 456"/>
                <a:gd name="T17" fmla="*/ 421 h 421"/>
                <a:gd name="T18" fmla="*/ 170 w 456"/>
                <a:gd name="T19" fmla="*/ 421 h 421"/>
                <a:gd name="T20" fmla="*/ 170 w 456"/>
                <a:gd name="T21" fmla="*/ 241 h 421"/>
                <a:gd name="T22" fmla="*/ 286 w 456"/>
                <a:gd name="T23" fmla="*/ 241 h 421"/>
                <a:gd name="T24" fmla="*/ 286 w 456"/>
                <a:gd name="T25" fmla="*/ 421 h 421"/>
                <a:gd name="T26" fmla="*/ 399 w 456"/>
                <a:gd name="T27" fmla="*/ 421 h 421"/>
                <a:gd name="T28" fmla="*/ 399 w 456"/>
                <a:gd name="T29" fmla="*/ 210 h 421"/>
                <a:gd name="T30" fmla="*/ 456 w 456"/>
                <a:gd name="T31" fmla="*/ 210 h 421"/>
                <a:gd name="T32" fmla="*/ 352 w 456"/>
                <a:gd name="T33" fmla="*/ 11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6" h="421">
                  <a:moveTo>
                    <a:pt x="352" y="116"/>
                  </a:moveTo>
                  <a:lnTo>
                    <a:pt x="352" y="55"/>
                  </a:lnTo>
                  <a:lnTo>
                    <a:pt x="324" y="55"/>
                  </a:lnTo>
                  <a:lnTo>
                    <a:pt x="324" y="90"/>
                  </a:lnTo>
                  <a:lnTo>
                    <a:pt x="227" y="0"/>
                  </a:lnTo>
                  <a:lnTo>
                    <a:pt x="114" y="107"/>
                  </a:lnTo>
                  <a:lnTo>
                    <a:pt x="0" y="210"/>
                  </a:lnTo>
                  <a:lnTo>
                    <a:pt x="55" y="210"/>
                  </a:lnTo>
                  <a:lnTo>
                    <a:pt x="55" y="421"/>
                  </a:lnTo>
                  <a:lnTo>
                    <a:pt x="170" y="421"/>
                  </a:lnTo>
                  <a:lnTo>
                    <a:pt x="170" y="241"/>
                  </a:lnTo>
                  <a:lnTo>
                    <a:pt x="286" y="241"/>
                  </a:lnTo>
                  <a:lnTo>
                    <a:pt x="286" y="421"/>
                  </a:lnTo>
                  <a:lnTo>
                    <a:pt x="399" y="421"/>
                  </a:lnTo>
                  <a:lnTo>
                    <a:pt x="399" y="210"/>
                  </a:lnTo>
                  <a:lnTo>
                    <a:pt x="456" y="210"/>
                  </a:lnTo>
                  <a:lnTo>
                    <a:pt x="352" y="116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TextBox 23"/>
            <p:cNvSpPr txBox="1"/>
            <p:nvPr/>
          </p:nvSpPr>
          <p:spPr>
            <a:xfrm>
              <a:off x="6243993" y="875502"/>
              <a:ext cx="673906" cy="327569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100" dirty="0">
                  <a:solidFill>
                    <a:srgbClr val="5E2B6D"/>
                  </a:solidFill>
                </a:rPr>
                <a:t>资讯</a:t>
              </a:r>
            </a:p>
          </p:txBody>
        </p:sp>
        <p:sp>
          <p:nvSpPr>
            <p:cNvPr id="27" name="TextBox 25"/>
            <p:cNvSpPr txBox="1"/>
            <p:nvPr/>
          </p:nvSpPr>
          <p:spPr>
            <a:xfrm>
              <a:off x="3823062" y="3833426"/>
              <a:ext cx="673906" cy="327569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100" dirty="0">
                  <a:solidFill>
                    <a:srgbClr val="575BE6"/>
                  </a:solidFill>
                </a:rPr>
                <a:t>科普</a:t>
              </a:r>
            </a:p>
          </p:txBody>
        </p:sp>
        <p:sp>
          <p:nvSpPr>
            <p:cNvPr id="30" name="TextBox 28"/>
            <p:cNvSpPr txBox="1"/>
            <p:nvPr/>
          </p:nvSpPr>
          <p:spPr>
            <a:xfrm>
              <a:off x="5617010" y="3970331"/>
              <a:ext cx="801861" cy="388988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400">
                  <a:solidFill>
                    <a:schemeClr val="bg1"/>
                  </a:solidFill>
                </a:rPr>
                <a:t>首页</a:t>
              </a:r>
            </a:p>
          </p:txBody>
        </p:sp>
        <p:sp>
          <p:nvSpPr>
            <p:cNvPr id="33" name="Freeform: Shape 31"/>
            <p:cNvSpPr/>
            <p:nvPr/>
          </p:nvSpPr>
          <p:spPr bwMode="auto">
            <a:xfrm>
              <a:off x="4007370" y="3566067"/>
              <a:ext cx="310575" cy="322872"/>
            </a:xfrm>
            <a:custGeom>
              <a:avLst/>
              <a:gdLst>
                <a:gd name="T0" fmla="*/ 400 w 445"/>
                <a:gd name="T1" fmla="*/ 159 h 462"/>
                <a:gd name="T2" fmla="*/ 400 w 445"/>
                <a:gd name="T3" fmla="*/ 159 h 462"/>
                <a:gd name="T4" fmla="*/ 266 w 445"/>
                <a:gd name="T5" fmla="*/ 8 h 462"/>
                <a:gd name="T6" fmla="*/ 36 w 445"/>
                <a:gd name="T7" fmla="*/ 248 h 462"/>
                <a:gd name="T8" fmla="*/ 9 w 445"/>
                <a:gd name="T9" fmla="*/ 319 h 462"/>
                <a:gd name="T10" fmla="*/ 81 w 445"/>
                <a:gd name="T11" fmla="*/ 355 h 462"/>
                <a:gd name="T12" fmla="*/ 98 w 445"/>
                <a:gd name="T13" fmla="*/ 346 h 462"/>
                <a:gd name="T14" fmla="*/ 134 w 445"/>
                <a:gd name="T15" fmla="*/ 372 h 462"/>
                <a:gd name="T16" fmla="*/ 160 w 445"/>
                <a:gd name="T17" fmla="*/ 434 h 462"/>
                <a:gd name="T18" fmla="*/ 187 w 445"/>
                <a:gd name="T19" fmla="*/ 452 h 462"/>
                <a:gd name="T20" fmla="*/ 240 w 445"/>
                <a:gd name="T21" fmla="*/ 434 h 462"/>
                <a:gd name="T22" fmla="*/ 249 w 445"/>
                <a:gd name="T23" fmla="*/ 416 h 462"/>
                <a:gd name="T24" fmla="*/ 231 w 445"/>
                <a:gd name="T25" fmla="*/ 390 h 462"/>
                <a:gd name="T26" fmla="*/ 204 w 445"/>
                <a:gd name="T27" fmla="*/ 337 h 462"/>
                <a:gd name="T28" fmla="*/ 231 w 445"/>
                <a:gd name="T29" fmla="*/ 310 h 462"/>
                <a:gd name="T30" fmla="*/ 417 w 445"/>
                <a:gd name="T31" fmla="*/ 355 h 462"/>
                <a:gd name="T32" fmla="*/ 400 w 445"/>
                <a:gd name="T33" fmla="*/ 159 h 462"/>
                <a:gd name="T34" fmla="*/ 390 w 445"/>
                <a:gd name="T35" fmla="*/ 310 h 462"/>
                <a:gd name="T36" fmla="*/ 390 w 445"/>
                <a:gd name="T37" fmla="*/ 310 h 462"/>
                <a:gd name="T38" fmla="*/ 302 w 445"/>
                <a:gd name="T39" fmla="*/ 204 h 462"/>
                <a:gd name="T40" fmla="*/ 284 w 445"/>
                <a:gd name="T41" fmla="*/ 62 h 462"/>
                <a:gd name="T42" fmla="*/ 364 w 445"/>
                <a:gd name="T43" fmla="*/ 177 h 462"/>
                <a:gd name="T44" fmla="*/ 390 w 445"/>
                <a:gd name="T45" fmla="*/ 31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5" h="462">
                  <a:moveTo>
                    <a:pt x="400" y="159"/>
                  </a:moveTo>
                  <a:lnTo>
                    <a:pt x="400" y="159"/>
                  </a:lnTo>
                  <a:cubicBezTo>
                    <a:pt x="364" y="71"/>
                    <a:pt x="302" y="0"/>
                    <a:pt x="266" y="8"/>
                  </a:cubicBezTo>
                  <a:cubicBezTo>
                    <a:pt x="213" y="36"/>
                    <a:pt x="302" y="142"/>
                    <a:pt x="36" y="248"/>
                  </a:cubicBezTo>
                  <a:cubicBezTo>
                    <a:pt x="9" y="257"/>
                    <a:pt x="0" y="292"/>
                    <a:pt x="9" y="319"/>
                  </a:cubicBezTo>
                  <a:cubicBezTo>
                    <a:pt x="18" y="337"/>
                    <a:pt x="53" y="363"/>
                    <a:pt x="81" y="355"/>
                  </a:cubicBezTo>
                  <a:lnTo>
                    <a:pt x="98" y="346"/>
                  </a:lnTo>
                  <a:cubicBezTo>
                    <a:pt x="116" y="372"/>
                    <a:pt x="134" y="355"/>
                    <a:pt x="134" y="372"/>
                  </a:cubicBezTo>
                  <a:cubicBezTo>
                    <a:pt x="143" y="390"/>
                    <a:pt x="160" y="425"/>
                    <a:pt x="160" y="434"/>
                  </a:cubicBezTo>
                  <a:cubicBezTo>
                    <a:pt x="169" y="443"/>
                    <a:pt x="178" y="461"/>
                    <a:pt x="187" y="452"/>
                  </a:cubicBezTo>
                  <a:cubicBezTo>
                    <a:pt x="196" y="452"/>
                    <a:pt x="231" y="443"/>
                    <a:pt x="240" y="434"/>
                  </a:cubicBezTo>
                  <a:cubicBezTo>
                    <a:pt x="257" y="434"/>
                    <a:pt x="257" y="425"/>
                    <a:pt x="249" y="416"/>
                  </a:cubicBezTo>
                  <a:cubicBezTo>
                    <a:pt x="249" y="408"/>
                    <a:pt x="231" y="399"/>
                    <a:pt x="231" y="390"/>
                  </a:cubicBezTo>
                  <a:cubicBezTo>
                    <a:pt x="222" y="381"/>
                    <a:pt x="213" y="346"/>
                    <a:pt x="204" y="337"/>
                  </a:cubicBezTo>
                  <a:cubicBezTo>
                    <a:pt x="196" y="328"/>
                    <a:pt x="213" y="310"/>
                    <a:pt x="231" y="310"/>
                  </a:cubicBezTo>
                  <a:cubicBezTo>
                    <a:pt x="355" y="302"/>
                    <a:pt x="373" y="372"/>
                    <a:pt x="417" y="355"/>
                  </a:cubicBezTo>
                  <a:cubicBezTo>
                    <a:pt x="444" y="346"/>
                    <a:pt x="444" y="248"/>
                    <a:pt x="400" y="159"/>
                  </a:cubicBezTo>
                  <a:close/>
                  <a:moveTo>
                    <a:pt x="390" y="310"/>
                  </a:moveTo>
                  <a:lnTo>
                    <a:pt x="390" y="310"/>
                  </a:lnTo>
                  <a:cubicBezTo>
                    <a:pt x="381" y="310"/>
                    <a:pt x="328" y="275"/>
                    <a:pt x="302" y="204"/>
                  </a:cubicBezTo>
                  <a:cubicBezTo>
                    <a:pt x="275" y="133"/>
                    <a:pt x="275" y="62"/>
                    <a:pt x="284" y="62"/>
                  </a:cubicBezTo>
                  <a:cubicBezTo>
                    <a:pt x="293" y="62"/>
                    <a:pt x="337" y="106"/>
                    <a:pt x="364" y="177"/>
                  </a:cubicBezTo>
                  <a:cubicBezTo>
                    <a:pt x="400" y="248"/>
                    <a:pt x="390" y="302"/>
                    <a:pt x="390" y="310"/>
                  </a:cubicBezTo>
                  <a:close/>
                </a:path>
              </a:pathLst>
            </a:custGeom>
            <a:solidFill>
              <a:srgbClr val="575BE6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35" name="Group 3"/>
            <p:cNvGrpSpPr/>
            <p:nvPr/>
          </p:nvGrpSpPr>
          <p:grpSpPr>
            <a:xfrm>
              <a:off x="2536424" y="539667"/>
              <a:ext cx="3081132" cy="871401"/>
              <a:chOff x="2367181" y="494258"/>
              <a:chExt cx="3081132" cy="871401"/>
            </a:xfrm>
          </p:grpSpPr>
          <p:sp>
            <p:nvSpPr>
              <p:cNvPr id="48" name="TextBox 42"/>
              <p:cNvSpPr txBox="1"/>
              <p:nvPr/>
            </p:nvSpPr>
            <p:spPr>
              <a:xfrm>
                <a:off x="2367181" y="494258"/>
                <a:ext cx="2950013" cy="362343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97500" lnSpcReduction="10000"/>
              </a:bodyPr>
              <a:lstStyle/>
              <a:p>
                <a:pPr algn="r"/>
                <a:r>
                  <a:rPr lang="zh-CN" altLang="en-US" sz="1600" b="1" dirty="0"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科技资讯</a:t>
                </a:r>
              </a:p>
            </p:txBody>
          </p:sp>
          <p:sp>
            <p:nvSpPr>
              <p:cNvPr id="49" name="Rectangle 44"/>
              <p:cNvSpPr/>
              <p:nvPr/>
            </p:nvSpPr>
            <p:spPr>
              <a:xfrm>
                <a:off x="2498300" y="830128"/>
                <a:ext cx="2950013" cy="535531"/>
              </a:xfrm>
              <a:prstGeom prst="rect">
                <a:avLst/>
              </a:prstGeom>
            </p:spPr>
            <p:txBody>
              <a:bodyPr wrap="square">
                <a:normAutofit fontScale="92500" lnSpcReduction="100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关注前沿的科技趋势，人类离上帝更近一步</a:t>
                </a:r>
              </a:p>
            </p:txBody>
          </p:sp>
        </p:grpSp>
        <p:grpSp>
          <p:nvGrpSpPr>
            <p:cNvPr id="36" name="Group 45"/>
            <p:cNvGrpSpPr/>
            <p:nvPr/>
          </p:nvGrpSpPr>
          <p:grpSpPr>
            <a:xfrm>
              <a:off x="410621" y="3409293"/>
              <a:ext cx="2950013" cy="897874"/>
              <a:chOff x="711385" y="1157421"/>
              <a:chExt cx="2950013" cy="897874"/>
            </a:xfrm>
          </p:grpSpPr>
          <p:sp>
            <p:nvSpPr>
              <p:cNvPr id="46" name="TextBox 46"/>
              <p:cNvSpPr txBox="1"/>
              <p:nvPr/>
            </p:nvSpPr>
            <p:spPr>
              <a:xfrm>
                <a:off x="711385" y="1157421"/>
                <a:ext cx="2950013" cy="362343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97500" lnSpcReduction="10000"/>
              </a:bodyPr>
              <a:lstStyle/>
              <a:p>
                <a:pPr algn="r"/>
                <a:r>
                  <a:rPr lang="zh-CN" altLang="en-US" sz="1600" b="1" dirty="0"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科普最新科技</a:t>
                </a:r>
                <a:endParaRPr lang="en-US" altLang="zh-CN" sz="160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endParaRPr>
              </a:p>
            </p:txBody>
          </p:sp>
          <p:sp>
            <p:nvSpPr>
              <p:cNvPr id="47" name="Rectangle 47"/>
              <p:cNvSpPr/>
              <p:nvPr/>
            </p:nvSpPr>
            <p:spPr>
              <a:xfrm>
                <a:off x="711385" y="1519764"/>
                <a:ext cx="2950013" cy="535531"/>
              </a:xfrm>
              <a:prstGeom prst="rect">
                <a:avLst/>
              </a:prstGeom>
            </p:spPr>
            <p:txBody>
              <a:bodyPr wrap="square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让公众更好感知前沿科技魅力</a:t>
                </a:r>
              </a:p>
            </p:txBody>
          </p:sp>
        </p:grpSp>
        <p:grpSp>
          <p:nvGrpSpPr>
            <p:cNvPr id="39" name="Group 54"/>
            <p:cNvGrpSpPr/>
            <p:nvPr/>
          </p:nvGrpSpPr>
          <p:grpSpPr>
            <a:xfrm>
              <a:off x="8245269" y="4992639"/>
              <a:ext cx="2950013" cy="897874"/>
              <a:chOff x="-154654" y="1157421"/>
              <a:chExt cx="2950013" cy="897874"/>
            </a:xfrm>
          </p:grpSpPr>
          <p:sp>
            <p:nvSpPr>
              <p:cNvPr id="40" name="TextBox 55"/>
              <p:cNvSpPr txBox="1"/>
              <p:nvPr/>
            </p:nvSpPr>
            <p:spPr>
              <a:xfrm>
                <a:off x="-154654" y="1157421"/>
                <a:ext cx="2950013" cy="362343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97500" lnSpcReduction="10000"/>
              </a:bodyPr>
              <a:lstStyle/>
              <a:p>
                <a:r>
                  <a:rPr lang="zh-CN" altLang="en-US" sz="1600" b="1" dirty="0"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科技产品比较</a:t>
                </a:r>
              </a:p>
            </p:txBody>
          </p:sp>
          <p:sp>
            <p:nvSpPr>
              <p:cNvPr id="41" name="Rectangle 56"/>
              <p:cNvSpPr/>
              <p:nvPr/>
            </p:nvSpPr>
            <p:spPr>
              <a:xfrm>
                <a:off x="-154654" y="1519764"/>
                <a:ext cx="2950013" cy="535531"/>
              </a:xfrm>
              <a:prstGeom prst="rect">
                <a:avLst/>
              </a:prstGeom>
            </p:spPr>
            <p:txBody>
              <a:bodyPr wrap="square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新奇的科技产品一定会让你大饱眼福</a:t>
                </a:r>
              </a:p>
            </p:txBody>
          </p:sp>
        </p:grpSp>
        <p:sp>
          <p:nvSpPr>
            <p:cNvPr id="18" name="Freeform: Shape 16"/>
            <p:cNvSpPr/>
            <p:nvPr/>
          </p:nvSpPr>
          <p:spPr bwMode="auto">
            <a:xfrm>
              <a:off x="6827212" y="4809298"/>
              <a:ext cx="1262093" cy="1264556"/>
            </a:xfrm>
            <a:custGeom>
              <a:avLst/>
              <a:gdLst>
                <a:gd name="T0" fmla="*/ 28 w 434"/>
                <a:gd name="T1" fmla="*/ 166 h 435"/>
                <a:gd name="T2" fmla="*/ 268 w 434"/>
                <a:gd name="T3" fmla="*/ 29 h 435"/>
                <a:gd name="T4" fmla="*/ 406 w 434"/>
                <a:gd name="T5" fmla="*/ 268 h 435"/>
                <a:gd name="T6" fmla="*/ 166 w 434"/>
                <a:gd name="T7" fmla="*/ 406 h 435"/>
                <a:gd name="T8" fmla="*/ 28 w 434"/>
                <a:gd name="T9" fmla="*/ 166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435">
                  <a:moveTo>
                    <a:pt x="28" y="166"/>
                  </a:moveTo>
                  <a:cubicBezTo>
                    <a:pt x="56" y="62"/>
                    <a:pt x="164" y="0"/>
                    <a:pt x="268" y="29"/>
                  </a:cubicBezTo>
                  <a:cubicBezTo>
                    <a:pt x="373" y="57"/>
                    <a:pt x="434" y="164"/>
                    <a:pt x="406" y="268"/>
                  </a:cubicBezTo>
                  <a:cubicBezTo>
                    <a:pt x="378" y="373"/>
                    <a:pt x="271" y="435"/>
                    <a:pt x="166" y="406"/>
                  </a:cubicBezTo>
                  <a:cubicBezTo>
                    <a:pt x="62" y="378"/>
                    <a:pt x="0" y="271"/>
                    <a:pt x="28" y="166"/>
                  </a:cubicBezTo>
                  <a:close/>
                </a:path>
              </a:pathLst>
            </a:custGeom>
            <a:gradFill>
              <a:gsLst>
                <a:gs pos="88000">
                  <a:srgbClr val="98A0FF">
                    <a:lumMod val="97000"/>
                    <a:lumOff val="3000"/>
                  </a:srgbClr>
                </a:gs>
                <a:gs pos="0">
                  <a:srgbClr val="3241BA"/>
                </a:gs>
              </a:gsLst>
              <a:lin ang="14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18"/>
            <p:cNvSpPr/>
            <p:nvPr/>
          </p:nvSpPr>
          <p:spPr bwMode="auto">
            <a:xfrm>
              <a:off x="7020297" y="4980451"/>
              <a:ext cx="919789" cy="922252"/>
            </a:xfrm>
            <a:custGeom>
              <a:avLst/>
              <a:gdLst>
                <a:gd name="T0" fmla="*/ 20 w 316"/>
                <a:gd name="T1" fmla="*/ 121 h 317"/>
                <a:gd name="T2" fmla="*/ 195 w 316"/>
                <a:gd name="T3" fmla="*/ 21 h 317"/>
                <a:gd name="T4" fmla="*/ 296 w 316"/>
                <a:gd name="T5" fmla="*/ 196 h 317"/>
                <a:gd name="T6" fmla="*/ 121 w 316"/>
                <a:gd name="T7" fmla="*/ 296 h 317"/>
                <a:gd name="T8" fmla="*/ 20 w 316"/>
                <a:gd name="T9" fmla="*/ 121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317">
                  <a:moveTo>
                    <a:pt x="20" y="121"/>
                  </a:moveTo>
                  <a:cubicBezTo>
                    <a:pt x="41" y="45"/>
                    <a:pt x="119" y="0"/>
                    <a:pt x="195" y="21"/>
                  </a:cubicBezTo>
                  <a:cubicBezTo>
                    <a:pt x="271" y="41"/>
                    <a:pt x="316" y="120"/>
                    <a:pt x="296" y="196"/>
                  </a:cubicBezTo>
                  <a:cubicBezTo>
                    <a:pt x="275" y="272"/>
                    <a:pt x="197" y="317"/>
                    <a:pt x="121" y="296"/>
                  </a:cubicBezTo>
                  <a:cubicBezTo>
                    <a:pt x="45" y="276"/>
                    <a:pt x="0" y="197"/>
                    <a:pt x="20" y="121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TextBox 27"/>
            <p:cNvSpPr txBox="1"/>
            <p:nvPr/>
          </p:nvSpPr>
          <p:spPr>
            <a:xfrm>
              <a:off x="7143238" y="5398386"/>
              <a:ext cx="673906" cy="327569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100" dirty="0">
                  <a:solidFill>
                    <a:srgbClr val="9599F4"/>
                  </a:solidFill>
                </a:rPr>
                <a:t>科技产品</a:t>
              </a:r>
            </a:p>
          </p:txBody>
        </p:sp>
        <p:sp>
          <p:nvSpPr>
            <p:cNvPr id="34" name="Freeform: Shape 32"/>
            <p:cNvSpPr/>
            <p:nvPr/>
          </p:nvSpPr>
          <p:spPr bwMode="auto">
            <a:xfrm>
              <a:off x="7345430" y="5167173"/>
              <a:ext cx="287585" cy="28766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45" y="434"/>
                  </a:moveTo>
                  <a:cubicBezTo>
                    <a:pt x="19000" y="276"/>
                    <a:pt x="19186" y="194"/>
                    <a:pt x="19399" y="194"/>
                  </a:cubicBezTo>
                  <a:cubicBezTo>
                    <a:pt x="19670" y="194"/>
                    <a:pt x="19900" y="332"/>
                    <a:pt x="20087" y="602"/>
                  </a:cubicBezTo>
                  <a:cubicBezTo>
                    <a:pt x="20165" y="716"/>
                    <a:pt x="20282" y="872"/>
                    <a:pt x="20432" y="1072"/>
                  </a:cubicBezTo>
                  <a:cubicBezTo>
                    <a:pt x="20586" y="1274"/>
                    <a:pt x="20733" y="1483"/>
                    <a:pt x="20880" y="1692"/>
                  </a:cubicBezTo>
                  <a:cubicBezTo>
                    <a:pt x="21024" y="1903"/>
                    <a:pt x="21147" y="2127"/>
                    <a:pt x="21252" y="2359"/>
                  </a:cubicBezTo>
                  <a:cubicBezTo>
                    <a:pt x="21357" y="2597"/>
                    <a:pt x="21411" y="2796"/>
                    <a:pt x="21411" y="2967"/>
                  </a:cubicBezTo>
                  <a:cubicBezTo>
                    <a:pt x="21411" y="3334"/>
                    <a:pt x="21298" y="3616"/>
                    <a:pt x="21071" y="3825"/>
                  </a:cubicBezTo>
                  <a:lnTo>
                    <a:pt x="2568" y="21376"/>
                  </a:lnTo>
                  <a:cubicBezTo>
                    <a:pt x="2408" y="21526"/>
                    <a:pt x="2227" y="21599"/>
                    <a:pt x="2017" y="21599"/>
                  </a:cubicBezTo>
                  <a:cubicBezTo>
                    <a:pt x="1725" y="21599"/>
                    <a:pt x="1495" y="21464"/>
                    <a:pt x="1324" y="21194"/>
                  </a:cubicBezTo>
                  <a:cubicBezTo>
                    <a:pt x="1248" y="21082"/>
                    <a:pt x="1128" y="20924"/>
                    <a:pt x="971" y="20724"/>
                  </a:cubicBezTo>
                  <a:cubicBezTo>
                    <a:pt x="817" y="20521"/>
                    <a:pt x="668" y="20316"/>
                    <a:pt x="528" y="20104"/>
                  </a:cubicBezTo>
                  <a:cubicBezTo>
                    <a:pt x="386" y="19893"/>
                    <a:pt x="261" y="19672"/>
                    <a:pt x="156" y="19443"/>
                  </a:cubicBezTo>
                  <a:cubicBezTo>
                    <a:pt x="51" y="19214"/>
                    <a:pt x="0" y="19008"/>
                    <a:pt x="0" y="18832"/>
                  </a:cubicBezTo>
                  <a:cubicBezTo>
                    <a:pt x="0" y="18465"/>
                    <a:pt x="115" y="18177"/>
                    <a:pt x="337" y="17971"/>
                  </a:cubicBezTo>
                  <a:lnTo>
                    <a:pt x="18845" y="434"/>
                  </a:lnTo>
                  <a:close/>
                  <a:moveTo>
                    <a:pt x="4372" y="9154"/>
                  </a:moveTo>
                  <a:lnTo>
                    <a:pt x="2998" y="8634"/>
                  </a:lnTo>
                  <a:lnTo>
                    <a:pt x="4372" y="8126"/>
                  </a:lnTo>
                  <a:lnTo>
                    <a:pt x="4805" y="6484"/>
                  </a:lnTo>
                  <a:lnTo>
                    <a:pt x="5204" y="8126"/>
                  </a:lnTo>
                  <a:lnTo>
                    <a:pt x="6597" y="8634"/>
                  </a:lnTo>
                  <a:lnTo>
                    <a:pt x="5204" y="9154"/>
                  </a:lnTo>
                  <a:lnTo>
                    <a:pt x="4805" y="10800"/>
                  </a:lnTo>
                  <a:lnTo>
                    <a:pt x="4372" y="9154"/>
                  </a:lnTo>
                  <a:close/>
                  <a:moveTo>
                    <a:pt x="7126" y="5329"/>
                  </a:moveTo>
                  <a:lnTo>
                    <a:pt x="4372" y="4316"/>
                  </a:lnTo>
                  <a:lnTo>
                    <a:pt x="7126" y="3317"/>
                  </a:lnTo>
                  <a:lnTo>
                    <a:pt x="7971" y="0"/>
                  </a:lnTo>
                  <a:lnTo>
                    <a:pt x="8810" y="3317"/>
                  </a:lnTo>
                  <a:lnTo>
                    <a:pt x="11565" y="4316"/>
                  </a:lnTo>
                  <a:lnTo>
                    <a:pt x="8810" y="5329"/>
                  </a:lnTo>
                  <a:lnTo>
                    <a:pt x="7971" y="8634"/>
                  </a:lnTo>
                  <a:lnTo>
                    <a:pt x="7126" y="5329"/>
                  </a:lnTo>
                  <a:close/>
                  <a:moveTo>
                    <a:pt x="12412" y="2670"/>
                  </a:moveTo>
                  <a:lnTo>
                    <a:pt x="11041" y="2162"/>
                  </a:lnTo>
                  <a:lnTo>
                    <a:pt x="12412" y="1642"/>
                  </a:lnTo>
                  <a:lnTo>
                    <a:pt x="12845" y="0"/>
                  </a:lnTo>
                  <a:lnTo>
                    <a:pt x="13278" y="1642"/>
                  </a:lnTo>
                  <a:lnTo>
                    <a:pt x="14637" y="2162"/>
                  </a:lnTo>
                  <a:lnTo>
                    <a:pt x="13278" y="2670"/>
                  </a:lnTo>
                  <a:lnTo>
                    <a:pt x="12845" y="4316"/>
                  </a:lnTo>
                  <a:lnTo>
                    <a:pt x="12412" y="2670"/>
                  </a:lnTo>
                  <a:close/>
                  <a:moveTo>
                    <a:pt x="20498" y="2993"/>
                  </a:moveTo>
                  <a:lnTo>
                    <a:pt x="19399" y="1289"/>
                  </a:lnTo>
                  <a:lnTo>
                    <a:pt x="15070" y="5385"/>
                  </a:lnTo>
                  <a:lnTo>
                    <a:pt x="16172" y="7086"/>
                  </a:lnTo>
                  <a:lnTo>
                    <a:pt x="20498" y="2993"/>
                  </a:lnTo>
                  <a:close/>
                  <a:moveTo>
                    <a:pt x="21599" y="9154"/>
                  </a:moveTo>
                  <a:lnTo>
                    <a:pt x="20229" y="9674"/>
                  </a:lnTo>
                  <a:lnTo>
                    <a:pt x="19807" y="11320"/>
                  </a:lnTo>
                  <a:lnTo>
                    <a:pt x="19374" y="9674"/>
                  </a:lnTo>
                  <a:lnTo>
                    <a:pt x="18001" y="9154"/>
                  </a:lnTo>
                  <a:lnTo>
                    <a:pt x="19374" y="8661"/>
                  </a:lnTo>
                  <a:lnTo>
                    <a:pt x="19807" y="7004"/>
                  </a:lnTo>
                  <a:lnTo>
                    <a:pt x="20229" y="8661"/>
                  </a:lnTo>
                  <a:lnTo>
                    <a:pt x="21599" y="9154"/>
                  </a:lnTo>
                  <a:close/>
                </a:path>
              </a:pathLst>
            </a:custGeom>
            <a:solidFill>
              <a:srgbClr val="98A0FF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0" name="组 49"/>
          <p:cNvGrpSpPr/>
          <p:nvPr/>
        </p:nvGrpSpPr>
        <p:grpSpPr>
          <a:xfrm>
            <a:off x="236622" y="129560"/>
            <a:ext cx="2163050" cy="809725"/>
            <a:chOff x="236622" y="89219"/>
            <a:chExt cx="2163050" cy="809725"/>
          </a:xfrm>
        </p:grpSpPr>
        <p:sp>
          <p:nvSpPr>
            <p:cNvPr id="51" name="任意多边形 12"/>
            <p:cNvSpPr/>
            <p:nvPr/>
          </p:nvSpPr>
          <p:spPr>
            <a:xfrm rot="10002226" flipH="1">
              <a:off x="236622" y="89219"/>
              <a:ext cx="870228" cy="809725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448710" y="309415"/>
              <a:ext cx="739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02</a:t>
              </a:r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206075" y="309415"/>
              <a:ext cx="119359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主要模块</a:t>
              </a:r>
            </a:p>
          </p:txBody>
        </p:sp>
      </p:grpSp>
      <p:pic>
        <p:nvPicPr>
          <p:cNvPr id="2" name="图片 1" descr="32303038313137383b32303131373235373bb4b4d2e2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228080" y="899160"/>
            <a:ext cx="488950" cy="488950"/>
          </a:xfrm>
          <a:prstGeom prst="rect">
            <a:avLst/>
          </a:prstGeom>
        </p:spPr>
      </p:pic>
      <p:sp>
        <p:nvSpPr>
          <p:cNvPr id="57" name="日期占位符 5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/>
              <a:t>NIIT@GUET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8502"/>
            <a:ext cx="12208195" cy="5159356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CN" altLang="en-US" smtClean="0"/>
              <a:t>NIIT@GUET</a:t>
            </a:r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287A5-4AB5-C042-A6D0-DB7DBD8698AB}" type="slidenum">
              <a:rPr kumimoji="1" lang="zh-CN" altLang="en-US" smtClean="0"/>
              <a:t>9</a:t>
            </a:fld>
            <a:endParaRPr kumimoji="1" lang="zh-CN" altLang="en-US"/>
          </a:p>
        </p:txBody>
      </p:sp>
      <p:grpSp>
        <p:nvGrpSpPr>
          <p:cNvPr id="7" name="组 49"/>
          <p:cNvGrpSpPr/>
          <p:nvPr/>
        </p:nvGrpSpPr>
        <p:grpSpPr>
          <a:xfrm>
            <a:off x="236622" y="129560"/>
            <a:ext cx="2163050" cy="809725"/>
            <a:chOff x="236622" y="89219"/>
            <a:chExt cx="2163050" cy="809725"/>
          </a:xfrm>
        </p:grpSpPr>
        <p:sp>
          <p:nvSpPr>
            <p:cNvPr id="8" name="任意多边形 12"/>
            <p:cNvSpPr/>
            <p:nvPr/>
          </p:nvSpPr>
          <p:spPr>
            <a:xfrm rot="10002226" flipH="1">
              <a:off x="236622" y="89219"/>
              <a:ext cx="870228" cy="809725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gradFill>
              <a:gsLst>
                <a:gs pos="81000">
                  <a:srgbClr val="7A80CD"/>
                </a:gs>
                <a:gs pos="0">
                  <a:srgbClr val="98A0FF">
                    <a:alpha val="0"/>
                  </a:srgbClr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48710" y="309415"/>
              <a:ext cx="739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02</a:t>
              </a:r>
              <a:endParaRPr kumimoji="1"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206075" y="309415"/>
              <a:ext cx="119359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主要模块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185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JIkZpbGVJZCIgOiAiMTQ4NzMzNTE3OTAyIiwKCSJHcm91cElkIiA6ICI4OTk3MTI2MzgiLAoJIkltYWdlIiA6ICJpVkJPUncwS0dnb0FBQUFOU1VoRVVnQUFBbUlBQUFJQkNBWUFBQURxTnRNU0FBQUFDWEJJV1hNQUFBc1RBQUFMRXdFQW1wd1lBQUFnQUVsRVFWUjRuT3pkZVZoVVpmOEc4SHNXR05aQlFCQVFSTnlYTUhGSjNEQXpyZDVjUzlPeTFjektGbC9OTk11c3pMSzBORzAzTFczNTJXdVpsYVpwbXFLcGlMdUc0aTZMSU1vMnc4RHNjMzUvRUJQSUFNTXdjR2JnL2x5WGx6Tm5ublBtaTZCeis1em5mSTlFRUFRQlJFUkVSRlR2SkJLSnBQeHpxVmlGRUJFUkVUVjFER0pFUkVSRUltRVFJeUlpSWhJSmd4Z1JFUkdSU0JqRWlJaUlpRVRDSUVaRVJFUWtFZ1l4SWlJaUlwRXdpQkVSRVJHSmhFR01pSWlJU0NRTVlrUkVSRVFpWVJBaklpSWlFZ21ER0JFUkVaRklHTVNJaUlpSVJNSWdSa1JFUkNRU0JqRWlJaUlpa1RDSUVSRVJFWW1FUVl5SWlJaElKQXhpUkVSRVJDSmhFQ01pSWlJU0NZTVlFUkVSa1VnWXhJaUlpSWhFd2lCR1JFUkVKQklHTVNJaUlpS1JNSWdSRVJFUmlZUkJqSWlJaUVna0RHSkVSRVJFSW1FUUl5SWlJaElKZ3hnUkVSR1JTQmpFaUlpSWlFVENJRVpFUkVRa0VnWXhJaUlpSXBFd2lCRVJFUkdKaEVHTWlJaUlTQ1FNWWtSRVJFUWlZUkFqSWlJaUVnbURHQkVSRVpGSUdNU0lpSWlJUk1JZ1JrUkVSQ1FTQmpFaUlpSWlrVENJRVJFUkVZbUVRWXlJaUloSUpBeGlSRVJFUkNKaEVDTWlJaUlTQ1lNWUVSRVJrVWdZeElpSWlJaEV3aUJHUkVSRUpCSUdNU0lpSWlLUk1JZ1JFUkVSaVlSQmpJaUlpRWdrREdKRVJFUkVJbUVRSXlJaUloSUpneGdSRVJHUlNCakVpSWlJaUVUQ0lFWkVSRVFrRWdZeElpSWlJcEV3aUJFUkVkV1QxTlJVNlBYNkN0djBlajFVS2xXdGpwT1Rrd09qMFZoaG15QUltRHQzTHBZdlgxN25Pa2s4REdKRVJFVDFJQ3NyQ3pObnpzUzhlZk1xYlAvbW0yOHdkdXpZU3VQTlpqUE1abk9sN1RxZER0T21UY09jT1hOUVVsSmkzVzQwR25IZ3dBR2NQSG5TK2NWVGcyRVFJeUlpY2pLVHlZUkZpeFpCSXBIZ21XZWVxWEY4WVdFaFpzK2VqV1hMbGxWNnpjdkxDODgrK3l4U1VsTHd3Z3N2V0dmVHltYklGQXFGYzR1bkJzVWdSa1JFNUdUTGx5OUhTa29LWG56eFJiUnExYXJhc1VsSlNaZ3laUXBTVTFQUnRXdFhtMk1HREJpQXVYUG40dUxGaTFpNmRDa0FvTGk0R0FEZzYrdnIzT0twUWNuRkxvQ0lpS2d4K2ZUVFQ3Rmx5eFlBUUVKQ1FwWGpybHk1Z2krKytBSjc5KzVGYkd3c1pzNmNpWWlJaUNySDkrL2ZINisvL2pvNmQrNE1BTmFac1lDQUFDZFdUdzJOUVl5SWlNZ0pEQVlEbGkxYmhtM2J0aUVnSUtES0JmbGxpL2NmZi94eEJBWUdZdmJzMlJneVpBZ2tFa21sc1h2MzdzWHAwNmNyYkV0SlNRRUFYTHQyRFFDUW1abUpsU3RYVmxsWHk1WXRjZGRkZHpuME5WSDlZeEFqSWlKeWdsZGVlUVhIamgzRHVISGo0T0hoZ2YvN3YvK3p2bmI5K25YODlkZGYyTHAxS3k1Y3VBQUFtRHg1TWthT0hBbFBUMC9ydUczYnR1SDgrZk9ZTW1VSzVISTVEaDA2aEUyYk5sWDd2dWZPbmNPNWMrZXFmUDJXVzI1aEVITmhER0pFUk5Tb25UdDNEc2VQSDBkV1ZsYWxGaEJWNmR1M0wvcjE2MWVyOStuUm93Y0dEUnFFNGNPSDQ2dXZ2Z0lBNU9YbFljNmNPYmgwNlJJQW9HUEhqb2lOamNYSmt5ZHRYam1abHBhR3paczM0K21ubndZQVRKczJEZE9tVGJQNWZ1KysreTYyYjkrT2p6LytHQjA2ZExBNTVvNDc3b0Jjem85NlY4YnZEaEVSTlVwYXJSWTdkdXpBbVRObkVCd2NqSGJ0MmlFZ0lNRG1LY0FiUlVWRjFmcjk3ci8vL2tyYmdvT0RjZlBOTnlNdUxnN0RoZzFEMjdadDhlV1hYK0xreVpQUTZYVHc4dktxTVA3czJiT0lpWW14cThhVWxCUjRlbnFpVFpzMk5sODNtODJ3V0N3TVlpNk8zeDBpSW1wMExCWUwxcTlmRDdWYWpSRWpSbFE1WTlRUWJteGZFUjRlRGdCNDg4MDNFUjhmRDdsY0RrRVFjTzdjT1J3N2Rnd1BQUEJBamNmTXlNaEFkblkyNHVMaUlKZkxrWjZlanViTm04UEh4OGM2eG1Bd0FBQThQRHljK05XUXN6R0lFUkZSbzVPVWxJVHIxNjlqNHNTSkNBME5GYnVjQ202Ly9YYWNPSEVDZi8zMUY1S1RrNjNidmJ5OE1IandZRXlZTUtIR1l5UW1KZ0lvYld0aE5Ccngwa3N2b1huejVsaTRjS0cxblVYWmFkanlhOURJOVRDSUVSRlJvNkxWYW5IZ3dBSDA3dDFidEJEV3JWczNtMTN5aHc0ZGlqRmp4bUQyN05tWVBYdTJROGMybVV6WXRHa1RQRHc4TUdqUUlIaDRlR0RtekptWU8zY3VYbnJwSlN4YXRBamUzdDdXcXpQWjhOVzFzYUVyRVJFMUtwY3VYWUxGWWtGTVRJeG9OZlRzMlJPVEowK3VsMlAvL3Z2dnlNdkx3K0RCZzYwOXhIcjA2SUdYWG5vSlo4NmN3V3V2dlFhVHlXUnQrTW9nNXRvNEkwWkVSSTFLV2YrdWtKQ1FCbjNmblR0M1dzTlBkUzVkdWxSalM0cmh3NGZiM0s3UmFMQjY5V3JJNVhJOCtPQ0RGVjVMU0VqQTVNbVRrWjJkRFpsTVpxM2x4Z3NDeUxVd2lCRVJVYU1pQ0FLQWhsOGJ0WHIxYW1SbFpkVTQ3dGl4WXpoMjdGaTFZNm9LWW9zV0xZSktwY0tFQ1JPc2kvN0x1KysrKzZ5UHkyNFFYbjRCUDdrZUJqRWlJaUluV0xObVRZMWp5dGFJVFowNnRkYkhYN1ZxRmZidjM0OTI3ZHJoa1VjZXFYRjhRVUVCQU1EUHo2L1c3MFVOaDBHTWlJakloUW1DZ0srKytncmZmLzg5Z29LQzhQcnJyOWZZRzh4c05tUGJ0bTBBVU9OTngwbGNER0pFUkVRdVNxVlNZY21TSmRpM2J4K0Nnb0x3N3J2dm9rV0xGaFhHWkdSa1lQSGl4UWdLQ29LM3R6Y2tFZ2xPblRxRksxZXVvRU9IRHVqWXNhTkkxWk05R01TSWlJaGMxTnR2djQwalI0NGdKaVlHYjc3NVpxVVFCZ0Nob2FFNGYvNThoZHMzZVhsNUlTRWhBYzg4ODR4ZFhmcEpQQXhpUkVSRURVUXFsVUltazlrOWZzYU1HZGkwYVJNZWV1aWhLaTgrVUNnVTJMeDVNd1JCc0hiVFo4c0s5OEVnUmtSRTFFQzJidDFhcS9FdFdyVEE0NDgvYnRkWWlVVENBT2FHMk5DVmlJaUlTQ1FNWWtSRVJFUWlZUkFqSWlJaUVnbURHQkVSRVpGSUdNU0lpSWlJUk1JZ1JrUkVSQ1FTQmpFaUlpSWlrYkNQR0JHNURZdEZRRkdKQWNWYUk3UUdFM1I2RTR3bUM4d1dBV2FMQllJZ2RvWHVRU0lCWkZJcFpGSUpQT1JTZUNuazhQYVV3OWZiQS80K25wQksyWW1kcUtFd2lCR1JTek9hTE1oVmFWR2cxa0dqTlRCc09ZRWdBQ2F6QlNZem9EZWFvZEgrZTJzY2lRVHc4L1pFb05JTHpRTzg0U0huaVJPaStzUWdSa1F1U1Yxc1FIYWVCaXFObnVHckFRa0NVRlJpUUZHSkFSazVhZ1Q0S1JEUjNBLytQclp2cjBORWRjTWdSa1F1UlYxc1FPYTFJaFNWR01RdXBja1RCS0N3U0kvQ0lqMzhmVHdSR2VvUHBTOERHWkV6TVlnUmtVc3dtaXhJdTZwR25rb3JkaWxrUTFHSkFhY3Y1eUU0d0J2UllVcWVzaVJ5RWdZeEloSmRua3FIUzFtRk1GdDREdExWNWFtMEtDelNvVTNMWmdoU2VvbGREcEhiNDM5cGlFZzBGa0hBcFd3VnptY1dNSVM1RWJORndMbU1BbHpPVnNIQ0JYeEVkY0laTVNJU2hkbHN3ZG1NQXFpTHVSYk1YZVhrbDBDck42RkRWQkJrTXJhOElISUVaOFNJcU1FWlRSYWN1cHpQRU5ZSXFJc05PSFU1RDBhVFJleFNpTndTZ3hnUk5TaXpXVUJxV2o1S2RNYWFCNU5iS05FWmtacVdEN09acHltSmFvdEJqSWdhakVVUWNEYURJYXd4S3RFWmNUWWpuMnZHaUdxSlFZeUlHa3phVlRWUFJ6Wmk2bUlEMHErcXhTNkR5SzB3aUJGUmc4aFQ2WEF0djBUc01xaWU1ZVNYSUYrdEU3c01JcmZCSUVaRTljNW9zdUJTVnFIWVpWQUR1WmhWeU1YN1JIWmlFQ09pZXBkMlZjMCtZVTJJMlN3Z2phY29pZXpDSUVaRTlVcGRiT0J0aTVxZ1BKV1c2d0dKN01BZ1JrVDFLdk5ha2RnbGtFajR2U2VxR1lNWUVkVWJkYkVCUlNXY0ZXbXFpa3I0L1NlcUNZTVlFZFdiN0R5TjJDV1F5TEp5K1ROQVZCMEdNU0txRjBhVEJTcU5YdXd5U0dRcWpaNVhVQkpWZzBHTWlPcEZya29MTmxrblFRQXYxaUNxQm9NWUVkV0xBamIxcEgrd3dTdFIxUmpFaU1qcHpCWUJHaTBYYVZNcGpkWUFDL3ZJRWRuRUlFWkVUcWNwTWZDMEpGa0pBbmoxSkZFVkdNU0l5T21LdFVheFM3QjY2dkVwbURiMStSckgvZlREZXF6N3YvL1pmZHlsaTVkZzZlSWxNSnZOZG8yM1o5eTJMVnZ4OThtLzdUNm1PeW5XdWM3UEJKRXJrWXRkQUJFMVBscUR5YW5ITTVsTXVIN3RPcTVtWitOcTlsVmtaMmREb1ZCZzRzTVAxcml2cWxBRmhhTG1OVXEvYnZnRmVyMGU5ejB3M3E2YWtwTU9BQUFzRmd0a01sbTFZNjlldllvRnI4M0hxSHRHNC9aaFF5R1JTQ3FOdVphVGc2OVdmZ2wvcFQ4K1hmbTVYVFhjS0NNdEhkdi8ySTZISDN1a3hwb2FtbGJ2M0o4Sm9zYUNRWXlJbkU1WGh3OWRvOUdJTDFlc1JINStBUW9LQ2xCWVVBQk5rUWJDRGVjNlpUSVpSbzRlQlgrbGYxM0xyWGVYTDE2R1dxWEdseXRXNGNDK0pEejkzRE1JYmg1Y1ljeWUzWHNBQUFNU0Jqb1Vva3dtRXhhL3N3alhyMTFIWG00ZXByODR3M3FjUng5NEdIcDk3VnVKZkxycWN6UnIxcXpXKzlsU2w1OEpvc2FNUVl5SW5LNHVmYU04UER4dy90eDVaR1prVm5xdGM5Y3VDQWtKUVdoWUtNTEN3aUNSbHM0c3JWLzNJekxTTS9EVXMwL0R5OHZMNGZldUwvSDk0dEVpckFVK2VHOHBVdjVPd2V3WFhzU3owNTVIOXg3ZEFaU0d6ejkrM3dZQTJMSnBNN1pzMm16M3NZY011eDJUbjN3Q2Nya2MwMmZPd0p1dnpjZmhnNGZ3d1h0TDhkK1oweUdUeVJBU0VnSmR1U0NXZS8wNkFLQjVTSWpOWStibDVsWUt2blhGWG1LTzAycTFHRGx5cEVQN1B2cm9vNWc0Y2FLVEt5Sm5ZaEFqSXFjejEvRUt1VWNlZnd6YWtoSUVCZ1VoS0NnUWMxNmNBN1ZLaFhuelg2czBWcS9YSTJudmZtUm1aaUxyeWhYTW5ETUxvYUdoZFhyL01yLzg5RE4yNzB5c2RzenNHUzlDZ3NxbkdnSGcvUStYV2gvSHRJbkIyNHNXWXZtU0QzRHU3RG1FaFA0YmdyWnMyZ3hWb1FwK2ZuNVFLcFhXN1RxZER2bjUrVkFvRkFnT3JqaURscCtmRDUxT1YySDJMS1p0Rzh4KzVTVzg5Y1lDSEVvK2lNOCsrZ1JUbjM4V2k1ZTlYMkhmKys4dFBmMzY0V2NmMmF6N3FjZW5RRldvcXZicnJxMjYva3k0azBtVEp0VnAvOGNmZnh6OSsvZXZ0SDNJa0NIbzNidTMzY2Q1NTUxMzZsUUhOUXdHTVNKeU9yT2xick1mTjhYZVZPRzVqU1ZWVmdxRkFtKzhQUi92dmZzZVRxZWN3dHpaTCtQRmwyYWhmY2NPMWI3SHFaUlRXUFhaRjlibkJrUHBWWDB2UERmZHV1M211TzdJeXNxcTlqalpXZG5Wdmw2ZXI1OHZacytkZzh5TVRMU01iQWtBeU0zTnhZWWZmd0lBekhwNWRvVzZmOXU0Q2QrdS9nYTMzallZajA1K3pMcTlwTGdZejA5OURrRHBxY3p5T25idWhLZWVuWXFQUGxpTzFOTm5rSitYWCtrMHFCaWFVaERMeU1pbzAvN0Z4Y1UydDNmbzBBRkRoZ3l4K3pnTVl1NkJRWXlJbks2aFcxZjQrUHJpNVhtdjRPTmxIeUZwMzM2OCtkcDgvSGZtZFBUbzFiUEtmWFJhbmMyUVZYN2IreDh1eGNPVEhyRzVmOW1zMHRmZmZ3c1BEdys3YTVWS3BXZ1YzUXBwbDlNUUV0SWN5NWNzZzA2bnc0Q0VBUlZDbUNBSVNQeG5OaTRnTUtEQ01YN2Q4Q3VLTmNXSTY5a0Q3VHUwci9RZS9RYjBBd0IwNjk0TmZuNStkdGRXbjV4OXF0T1YvZkhISC9WeTNFOC8vUlNmZnZwcHZSeWJ4TU1nUmtTTmdsd3V4M1BUbjRkY0xzTyt2L1lCVlp3dUxOT2pWdytzWGY5dnU0cXlCZTNsdDlXWG5kdi94RmNydjhSL1J0eU43bkhkVWFSUzQ5SEhLNTdPK3VXbm41R1JsZzRBV1ArL0g5R3BVeWQwN3RvRkFDQ1R5K0RuNzQ5eEUrNnI4ajNLd2hnMUh2ZmZmeitHRGgxcTkvaTZuaUtsaHNFZ1JrUXVKVDh2RDg5TW1Xcnp0YkpacURJM2hpYXBWSXFwenorTDI0YmVqczVkT3RkYmpZN1M2L1g0Y3NWSzdONjFHMERwR3JBSkUrL0hxSHRHVzlkNkNZS0FYMzc2R2V2Vy9nOHltUXdQUGZZdzFuN3pmMWowOXJ0NDdJbkhrWEJyQXNaTnVBLzNqTHZYNVZwVVVQMXExcXdab3FLaXhDNkRuSXhCakloY2lrd21SMFJFaFBXNXhXTEIxYXRYQWFEQzlyTFh0bXphak1HMzN3WWZIeDhBZ0VRaWNja1FkdkhDUlh5ODdDTmtYYmtDYjI5dlRKbjZKT0w3OVFVQWE2QzZjTzQ4dnZ2Nlc1dytkUnB5dVJ4VG4zOEdmZnYzUTFoWUdKWXVYb0pQUC93WVJ3NGR4cjMzalVWVXE0b2Z5SE5tem9aR1UzRnRVVldMOGUxVjFVVUlqbnIvL2Zkckh1UWk3OWUzYjEvMDYrZGFzNHFwcWFuWXRtMmIyR1dRa3pHSUVaRkxDV2dXVU9GcXc4TUhEK0c5ZHhZRHFIZ1ZJZ0JzK1BFbnJGdjdQMnpic2hYVFprNUhtN1p0bkY1UCtjWDd0dGk2YWxMdUljZTdTMHBydGxncytPV25uN0YrM1k4d204MklhZHNHLzMzaHZ3aHQwUUlBb0NrcXdxR0RoN0Y3VnlKT3A1d0NBRVMwYkltbm41dUtkdTNiQVNpOWFHREJ1Mi9oZy9lVzRzRCtKQ1FuSFVEM0huSG9ONkEvdXNmZEREOS9mK1RtNWtGVFZPVFVyNzJzUFlpemxMOGl0RDZwMVdvQXBXSEtVYTQ0ODdSejUwN3MzTGxUN0RMSXlSakVpTWlsbFozR0EwcXZiTlJvTkFnS0NnSUFEQjgxQWxlenIyTDNya1M4OXZLcmVHVFNvN2o5RHZ2WDBOaGlNQmh3NU5BUm5ENTFDbzlObnVUUVZaT2VucDdXeDF1My9JNTFhMHRQb1E0WmVqc2VlZnhSNitMK3BIMzdzWHpKTXV0Qzl0QVdMVEJpMUFnTXZ2MjJTcWNkSTZPaXNQQzlkN0Y5NngvNGVmMEdIRDE4QkVjUEg0RkVJc0dzbDEvQ0Y2dFhXc2MrUE9GQkdJMmx0eFQ2L2JjdDJQanpyelpyZithSnB5dHQrL2lMVHlIOGM0V2pWT3JjdStBOThjUVRUajFlVmZidDI0ZjkrL2VMT3FOVm03VmM1ZDExMTEyWU1XTkdoVzNlM3Q3WXNtVUwzbm5uSFhUdDJoVmp4b3lwOFByOCtmTVJIeCtQWWNPR1ZkaCs5dXhaTkcvZTNLRTZxT0V3aUJFMWNVYWpFWHE5M3VZdmc4RUFrOGtFczlsYzZYZXoyUXlMeFFKQkVDcjlpdXBjdVFlU0l3cnlDM0RrMEdIcjh3V3Z6Y2YxNjdtWTlmSnN4TFNKZ1llSEI1NStiaXBhUmJmQ2QxOS9pMVVyVnVMeXBjdVkvRlR0UHZCTFNrcXNZZWpKeDU2QVRxZERVRkFRSHBzOENXdlgvdzlIRGgzQjRvWHY0dDV4WXpGMndyZ3FqMU0yWTlXalZ3L3J0bUYzM29GalI0NmgvOEFCU0xnMW9jTDQrSDU5Y2VMWUNaak5aZ3hJR0lDYnVzWGF2UDFSR1E4UEQ5dzEvRCs0YmVnUTdOKzdIM3QySmNMWHo4L2FHTllXclZhTC9QeDhtNjlWdGQzeXo1K0ZzMDlOTmlXT3pxaVYvU2ZqUmhzMmJFQmlZaUo2OXV3SmxhcGlqN2M5ZS9ZZ0lDQUFmZnIwcWJDOXhUK3pybHF0RnQ3ZTNnN1ZRL1dQUVl5b2tkTHI5U2d1TG9aR28wRnhjVEYwT3AzTm9HV3BvdWVYVENhRHA2Y241SEk1NUhLNTlibTN0N2YxdVVRaWdVUWlnVlFxdFQ2V1NDU3czUVdwOW43YnVBa20wNyszeHVtZk1BQnJWcTNHRzNOZncvUVhaK0RtdU5JQWN2Zkk0UWdMRDhPSFM1Y2pvbVZFVlllcjRPclZxemg0SUJuSERoL0ZtZFF6MWh0dEM0S0EzbjF1UVh5L2VPdlkySnRqb1ZBb2NHQi9VcFZCTERjM0Z3Y1BKUDlUendqcmRwbE1oam12dm14OVhuNjJxcnpkdTZwdkhGdWVWQ3JGZHorc3hhMjMzVnJqMkRGajc4R1lzZmRVMkZaMjBVTlZWNGlXWlVHenBmSGRmTHloZlBubGwwNDdWbHBhR2xhdlhnMEFXTEprQ1pZc1dWSnB6S1pObTdCcDB5YWIrdzhiTmd3dnZ2aWkwK29oNTJJUUkzSmpXcTNXR3JRMEdrMkZYemQrMkh0NGVFQ2hVRUNoVU1EWDF4ZEJRVUhXNXdxRkFwNmVuaFdleStXTy8vTndJTVgrSnFkVktTd3N4STV0MnhFWkZZbWlvaUtvQ2xXNDQ2NDc0U0gzd0JlZnJjRGloWXN3ZitFQzY3cXducjE3NGIzbFMrdytGYlA5OXovdzI4YlNEeTV2YjIvb2REb0lnb0FWcTFkV09MVUlsUDdaOWV6ZEUvdisyb2N6cDFQUnNYT25Tc2Y3MzNmZncyS3hvTnZOM2F4cnU2cHo0NFVIOXFycFZLa3p5R1NsMzN1emlVRk1iQnFOQm0rODhRYjgvZjN4OU5OUDI1d3hmZlBOTjlHblQ1OUtweWJMaElXRjFYZVpWQWNNWWtSdW9PeFdOd1VGQlZDcFZOYXdWVGFMQTVSZUxlanI2d3MvUHo4RUJRWEJ6OC9QK3N2WDE5ZnRXaDE4LysxYTZIUTYzSFgzZjdEdSszOW5ibTRiT2dRNm5RNjUxM01yTGM2dkxvUmxYYmtDbFVvTlZhRUthcFVLRVMwakVOOHZ2blRCZTQ4NFBQSEk0OURyOVpWQ1dKbWhkOTZCZlgvdHd5OGJmc0dzRzRMWTZaUlQrR3YzSHNoa01qeFNyZ04rZFc2ODhLQk0ycVhMa0VxbGlJcHVaZlAxRzF0NDFJZXlQd085b2ZZM0NpZm4wZWwwZVBYVlY1R1ZsWVhGaXhjak5qYTJ5ckVSRVJGSVNFaW84blZ5WFF4aVJDNUdwOU9ob0tBQUJRVUYxdkNsMCttc3IvdjcrOFBmM3g4dFdyU3dCaTgvUHovNCtQZzRmWEcxV0ZKUHAyTDNya1EwYjk0Y0NZTUhWUWhpQUREc3JqdVFtNXVMYzJmT1FxVlNvMGl0aGtxbGdscGQ5bGdOdFZvTjlUOXJhZlI2UFY1NHZ1SUM2QysvWFkzYmh0cC91NWhPblR1aFRkczJPSHI0Q0k0Zk80NmJ1OThNQUZBVnF2RGhCOHNCQUtQdkdlUHdUQmRRZXFIQVN6Tm53OGZYRjZ1K2R0NnByZHJ5OWlsZFQ2UXQwWXBXQTVWZS9YbnQyalZNbXpZTnExZXZ4b2tUSjZvY3UySERCbXpZc01IbWEvWFY2WitjZzBHTVNFUUdnd0Y1ZVhuVzRGVlFVQUN0OXQ4UFAzOS9mNFNHaGlJb0tBaUJnWUZvMXF4Wm5VNFpOaFNKeFBIYkhKV1VsT0RqWlI5QkVBU011LzgrbTEvdjVVdVg4ZXBMcjFSN0hBOFBEL2ovMHk1QktwVmlRTUpBQkFRRVFCbWdoRElnd0tFL3h3Y2VmaEFMWHB1UEx6OWZpYmNYdndPcFZJcjMzbG1FZ3Z3Q3hON2NEZmVPSDF2clk1Wm5OSlNlVGxZb2JNL0tOUlQvZjI2TFZQUlBPd3hOVVJFdVhyeUVtMkp2Y2pqc1YzY1JBdGtXR2hxS3p6Ly9ISDUrZm1qV3JCa0dEeDVzYzl5eVpjdlF2WHQzREJvMHFJRXJKR2R3L1gvUmlSb1JzOW1NM054YzVPVGs0TnExYXlnb0tMQytwbFFxRVJvYWlzREFRTGNLWGJiSXBGS1l6STdkK1B2TTZWVGtYcitPanAwNll1QWcyNmRhUWx1RW9tLy9mbEFHS0szaEtpQWdBUDVLSlFMK0NWcGxEVjd2djNlODllckt1dXA2VTFmMDdkOFArL2Z1dzdJbEgwQmJVb0x6NTg0ak1pb1N6MDkvdnM1aG8rd3FSbjkvL3pyWFdwNGdDRkNwVkdqV3JKbGQ0d1AvdVhJdkx6Y1hBSkNUY3cwTDU3K0ZQbjNqOGQrWjFmZFZxNHJNeVQzSlhKV3piclFkR0JpSUo1OTgwbnF2ME9wNm9pMWJ0Z3d4TVRFWVBueTRVOTZiR3BaNy9pdFA1Q1lFUVVCaFlTRnljbktRazVPRDNOeGNXQ3dXU0NRU0JBY0hvMnZYcmdnSkNVRmdZS0RiaGk1YlpGSUpIRjNuM2IxSEhGckh0TVpUejlwZW1BeVVodGJuWjB4enZNQTZtUHpVRTdodzdqeE9IaTg5VGRRcXVoWG12ajRQZms0SVR4Zk9Yd0FBaElVN2IzRzFScVBCeDhzK1FreE1ETzU3d0w3MVpTM0NTdHNlWE0wdXZhTkJTWEhwZGJBS2hjTGhPcHBLRU51eFk0ZFRqaE1SRVlFbm4zeXl5aXNoYjNUcDBxVnF4NGFIaDZObno1NU9xWTJjcS9IOHkwL2tJb3FMaTYzQjY5cTFhekFZREFDQWdJQUF0R3ZYRHFHaG9RZ0pDV2xVd2V0R0huSXA5RWJIa3BoRUlzR3I4MSt6em1pNW1zTUhEMEZUL0crRERvUEJpR3M1T2ZCWDFpMklDWUtBSGR0SzEvSWNQM29jeTk3L0FQSDk0dEc5UjV6REFlaE02aGw4dUhRWjhuTHpySDNTN0ZGMis2VHpaODhCK0xkVHZUTEE4Yzc0SHZMR3NYNnhKczVlajdWczJUSzd4aDA3ZGd6SGpoMnI4dldCQXdjeWlMbW94dnRKUU5TQU5Cb05Nakl5a0ptWmljTENRZ0NsTFJFaUlpTFFva1VMaElhR3dzdkxTK1FxRzQ2WFFnNk50bkt2TEh1NVlnakxTTS9BdDZ1L3hvbmpKeUNSU0hEbjNYY2g5ZFJwWEw1MEdmTmVmaFdEYjc4Tlk4ZVBxL0gwMzlUbm42M1V1NjJrdUJoZmZMWUM1OCtkaDYrZkwyUXlPWkwyN1VmU3Z2MVFLQlNJNnhtSFBuMzdJcTVuSEo2YlBnM1NhbWFYOUhxOXRYWEptL1BlZ05sc1JwdTJiZkRZNUVsMmY2MGRPbllBVUJya0Nnc0xvVmFWQmpGN1QyM2E0cVhneDQwanVOQys4ZVBmRENJSDJRcGZ3Y0hCdVBubW14RWVIdTcwZFQ3dXhOdlQ5ZjlwTVJnTTBPbDA4UFgxUldaR0p2UjZ2ZlhXUStWZHVuQVJtMzdkaUtSOVNiQllMQWh0MFFKVG5wNkNyckUzd1dReVlmMjZIN0hwbDQzWXNXMDdkdTlNUlArQkEzRDdIVVBSdGwxYm0rOWIxaWhXRUFSY1BIOEIrL2Z1eDg0ZGY2S2twQVJlWGw2WS91SUw2TlM1RTA0ZVA0bTllL2JnNElHRFNOcVhoS1I5U2ZEeThzSXQ4YmRnd0tBRUNJSmc4OVR0OGFQSHJZL05aalB1K00rZGVPalJoMnZWdnFSWllDRGFkMmlQYzJmUFllVm5YMWhuZFpzRk9oN0V2Qm5FaUd6aTN3eWlXcWd1ZkVWR1JycmtUSTRZZkwwckJ4cFhjLzNhZGN5Y1ZyR2xSZXVZMXRiSGYyemRoc1EvZDFuWGJTa1VDZ3dmTlFLajdobHREV3h5dVJ6akg1aUFnYmNtNFArKy9nNkhEeDdDcmo5M1l0ZWZPeEVTR29ML3pweUIxakd0Y1MwbkIvbjVCYmlXazRQc3JHeGN2blFaRjg2ZlI3SG0zMU9jM1h2RTRlSEhIa0Y0UlBnL3o3dWplNC91ME9sMFNOcVhoRDI3RW5INjFHbnMzclVidTNmdFJtQlFJQVlNSElpQnR5WllUeVVDd0xiZnQxcHJtekwxeVNvdmVLako4RkVqc0hUeEVodytlTWk2TGJJT044TDI5WEw5bndraU1UQ0lFZFZBcDlQaDh1WEx5TWpJWVBpeWs1K1BaNTFhV0RTRXNQQXdTS1ZTV0N3V3lHUXl0R29kamNlblRMYStmajNuT2k2Y3Z3Q0ZRb0hiaGc3QjZIdEdReGtRWVBOWUVSRVJtUG5TaTdoMDRTSisvZmtYSER4d0VNMENBeEhUSmdhQ0lHREo0aVhJU0V1dnRGOWtaQ1I2M3RJTEF3WU5SR1JrcE0xamUzbDU0ZGJiYnNXdHQ5Mkthems1MkxWakZ4SjNKU0kvTHc4YmYva1ZuZ3JQQ2tGczZuTlQ4ZnJjMXpEeDRRZlJwMis4eldQYTQ1YjRQcmoxdGx1eDY4OWRBSURnNXNFVjNxYzJKQkxBMzBmY2xoeEVya29pMUdZRkoxRVRjdjM2ZFZ5NGNBRlhybHlCeFdKQlVGQVFvcUtpR0w3c2RPcFNIb3BLREdLWFVhMnltNVRiNm8xbE5Ccng1L1lkR0pnd0VENit2clU2Ym41K1BpeG1NNXFIaEFBQWpoODdqclhmL2gvQ3c4TVFHUldGMWpHdDBiNUQreXFEWFUwc0ZndU9IVG1LQS91VDhQaVRUMVM2RzBCTk4zbGUrT2JiQUZEaEhwaTJDSUtBYmI5dlJjckpGTng1OTEzbzByV0xRL1g2KzNpaVMweXdRL3M2WXQrK2ZkaS9mejllZU9HRkJudFBJbnRKYmxoVHdDQkdWSTdSYU1UbHk1ZHg0Y0lGRkJVVndjUERBOUhSMFdqYnRpMlVTc2V2R0d1S3N2T0trWDVWTFhZWjVBS2l3NVFJQzY1ZG1LMExCakZ5WlRjR01aNmFKRUxwRE1iRml4ZVJucDRPczltTW9LQWc5T3JWQzFGUlVZMjZ6VVI5YWg3Z2pZd2N0VXVmbnFUNko1RUF3UUZWejg0Uk5YWDhoS0VteTJLeElEMDlIZWZQbjBkQlFVSHBPcUZXcmRDMmJWc0VCZ2FLWFo3Yjg1QkxFZUNuUUdFUmJ4emRsQVg0S1pwTUR6RWlSekNJVVpOak5wdHg2ZElscEthbVFxdlZRcWxVSWk0dUR0SFIwVGJiRjVEandvUDlHTVNhdUlqbWZtS1hRT1RTR01Tb3lUQ1pUTGh3NFFMT25qMExuVTZINE9CZzlPclZDMkZoenJ1ZERGV2s5UFdFdjQrbnl5L2FwL3JoNytQSnF5V0phc0FnUm8yZTBXakUrZlBuY2Zic1dSZ01Cb1NHaGlJK1BoNGgvMXpSUnZVck10UWZweS9uaVYwR2lTQXl0T2syTlNheUY0TVlOVnA2dlI3bnpwM0QrZlBuWVRRYUVSNGVqczZkT3lNNHVPRXVvNmZTV2JIZ0FHL2txYlJpbDBJTktEakFHMHBmem9ZUjFZUkJqQm9kazhtRU0yZk80T3pac3pDWlRJaU1qRVRuenAzcmRKODhxcHZvTUNVS2kzUXdXMGZHaE8wQUFDQUFTVVJCVkhnSlpWTWdrMGtRSGNaMkwwVDJZQkNqUmtNUUJLU25wK1BreVpQUWFyV0lqSXhFMTY1ZDJmL0xCWGpJcFlpSmFJYnptUVZpbDBJTm9FMUVNMTRwU1dRbkJqRnFGSEp6YzNIczJERVVGQlFnTURBUWZmcjA0Um93RnhNYzRBVjFpUSt1NVplSVhRclZveFpCUGdoU2VvbGRCcEhiWUJBanQxWmNYSXdUSjA0Z016TVRYbDVlNk4yN042S2pvM0ZENDJKeUVkRmhTdWowSnFpTGVSVmxZNlQwOVVRcm5wSWtxaFVHTVhKTFJxTVJxYW1wT0h2MkxDUVNDVHAzN294T25UcXhDNzZMazBvazZCQVZoRk9YODFDaU00cGREam1SajVjSE9rUUZRY3IvQkJIVkNqKzF5TzFrWm1iaTZOR2owT2wwYU5XcUZXSmpZM2tUYmpjaWswblFLVG9JcVduNURHT05oSStYQnpwRkIwRW1Zd2dqcWkwR01YSWJPcDBPUjQ4ZVJXWm1KZ0lDQXRDdlh6KzJvbkJUSG5JcHVyUU94dG1NZko2bWRITktYMDkwaUdJSUkzSVVneGk1aGZUMGRCdzllaFFta3dsZHUzWkZwMDZkSUpYeXFpeDNKcE5KMERFNkNPbFgxY2poQW42MzFDTElCNjNDbER3ZFNWUUhER0xrMHJSYUxRNGZQb3pzN0d3RUJnYWlkKy9lQ0FnSUVMc3NjaEtwUklMVzRRRlEraXB3TWFzUVpqUDdqTGtEbVV5Q05oSE5lSFVra1JNd2lKSEx1blRwRW80ZlB3Nkx4WUp1M2JxaFE0Y092QnF5a1FwU2VzSGZKeFJwVjlYc3dPL2ltZ2Q0bzFXWWtuM0NpSnlFUVl4Y2prNm5RM0p5TW5KeWN0QzhlWFAwNnRVTC92NjhaMTFqNXlHWG9sMWtNNFFHK2lEeldoRnZGTzVpL0gwOEVSbnF6OXNXRVRrWmd4aTVsSnljSEJ3NGNBQW1rd2x4Y1hGbzI3WXRaOEdhR0tXdko3ckVCS09veElDc1hBMVVHajBFbnJFVWhVUUNCUGdwRU5IY0QvNCtER0JFOVlGQmpGeUNJQWc0ZGVvVVRwMDZCWDkvZnd3YU5JaHJ3Wm80Zng5UGRHd1ZCS1BKZ2p5VkZ2bHFIVFJhQTBOWlBaTklBRDl2VHdRcHZSQWM0TTFUa0VUMWpFR01SS2ZWYW5IZ3dBRmN2MzRkMGRIUjZOR2pCeHV6a3BXSFhJcXdZRitFQmZ2Q1loRlFWR0pBc2M0SXJkNEVuZDRFbzhrQ3MwV0EyU0pBWUVxemkwUWlnVXhhK3N0RExvV1hRZzV2aFJ5K1hoN3c5L0dFVk1wWmFLS0d3azg3RWxYNVU1RzllL2RHNjlhdHhTNkpYSmhVS2tHQW53SUJmZ3F4U3lFaWNnb0dNUktGSUFoSVNVbkI2ZE9ub1ZRcWNldXR0MEtwNUQzcWlJaW9hV0VRb3dabk5CcXhmLzkrNU9Ua29IWHIxb2lMaStPcFNDSWlhcEw0NlVjTnFyaTRHSC85OVJlS2lvclFzMmRQdEduVFJ1eVNpSWlJUk1NZ1JnMG1MeThQZS9mdWhjVmlRVUpDQWtKRFE4VXVpWWlJU0ZRTVl0UWdNakl5a0p5Y0RHOXZid3djT0pBTldvbUlpTUFnUmczZzFLbFRTRWxKUWZQbXpkR3ZYejhvRkx6aWpZaUlDR0FRbzNwa3NWaHc2TkFocEtXbG9WV3JWdWpkdXpla1VqYUhKQ0lpS3NNZ1J2WENiRFpqNzk2OXlNbkpRZGV1WGRHbFN4ZXhTeUlpSW5JNW5KNGdwek9aVE5pelp3OXljbkxRczJkUGhqQWlvbis4OHNvcm1EUnBrdGhsa0F0aEVDT25NaGdNU0V4TVJHNXVMdnIwNmNQMkZFUWtHbGU4NVZWMmRqWXlNaktjZXN5aFE0ZmlrMDgrY2VveHFlRXdpSkhUNlBWNkpDWW1vckN3RUgzNzlrV3JWcTNFTG9tSW1pQlBUMDhBZ0VxbEVya1M1eWdxS3NMTEw3K012WHYzMW1xL1k4ZU9ZZjc4K1Nnc0xLeW55c2daR01USUtYUTZIWGJ0Mm9XaW9pTDA2OWNQTFZ1MkZMc2tJbXFpSWlJaUFBRFhybDBUdVJMbjhQSHhnVVFpd1lJRkM1Q1VsR1RYUHJtNXVYanJyYmR3OHVSSjZIUzZlcTZRNm9KQmpPcXNwS1FFTzNmdVJFbEpDUVlNR0lEdzhIQ3hTeUtpSml3OFBCd2hJU0U0Y09BQXpHYXphSFVrSnljak5UVzEyakVta3dtSmlZblZua2FWeVdTWU4yOGVPbmJzaVBuejUrUHc0Y1BWSGxPcjFlTDExMStIVnF2Ri9QbnpFUllXNWxEOTFEQVl4S2hPZERvZEVoTVRvZGZyMlMyZmlGeUNSQ0xCWFhmZGhkemNYT3pjdVZPVU1DWUlBcFl2WDQ1NTgrWlYrLzdyMTYvSGdnVUxrSmlZV08zeEZBb0Y1cytmajVDUUVMejIybXM0Y2VLRXpYRW1rd2x2dlBFR3pwMDdoemx6NXFCejU4NTEranFvL2pHSWtjTU1CZ04yNzk0TnJWYUxnUU1ISWpnNFdPeVNpSWdBQUNFaElSZ3laQWhPbmp5Sjc3NzdEbWZPbkVGaFlXR0RMZUEvZHV3WWNuSnlNR1RJRU1oa3NpckhEUjgrSEg1K2ZsaTllbldOZ1ZHcFZPS3R0OTZDdjc5L2xhZGRyMTI3aG95TURFeWZQaDM5Ky9ldjA5ZEFEWU45eE1naEpwUEpldlB1QVFNR01JUVJrY3ZwMXEwYndzUERzV1hMRm16YXRLbFcrL2J0MnhmOSt2VnorTDIzYk5rQ0FCZzJiRmkxNDN4OWZYSHZ2ZmRpelpvMTJMSmxDNFlQSDE3dCtNaklTSHp6elRlUXkyMS9mRWRFUk9DcnI3NnlYckJBcms4aXVPTDF2ZVRTTEJhTHRWbHJmSHc4SWlNanhTNkppS2hLZ2lBZ096c2JXVmxaTUJnTWR1MFRGUldGcUtnb2g5NnZvS0FBRHp6d0FEcDA2SUJseTVaVmVHM1NwRW5JeU1qQUgzLzhZZDJtMFdnd2NlSkVlSHQ3WTgyYU5SVnVBemQwNkZDSGFyaVJoNGNITm0vZTdKUmpVZDFJSkJKSitlZWNFYU5hRVFRQnljbkp1SHIxS25yMTZzVVFSa1F1VHlLUklDSWl3bm8xWlgzYnRHa1RUQ1lUUm80Y2FkZDRQejgvakJvMUNtdlhyc1hHalJzeGR1eFk2MnVQUHZwb2xmc2RQWG9VSjA2Y2dDQUlrRWdra0VxbHVQLysrMjNPbGxWM2VwVEV4U0JHdFhMa3lCRmtaR1NnVzdkdWlJbUpFYnNjSWlLWG90ZnI4Y3N2dnlBb0tBZ0pDUWwyN3pkbXpCajgrT09QK09HSEh6Qnk1RWpycWNXSkV5ZmFIRjljWEl4ZmYvMFZ0OTEyRzNiczJJR0JBd2Zpd0lFRFVDZ1VtREJoZ2xPK0Ztb1lYS3hQZGp0MTZoUXVYcnlJVHAwNm9XUEhqbUtYUTBUa2NqWnYzZ3lWU29YUm8wZkR3OFBEN3YwQ0F3TXhkT2hRNU9mbjQ3ZmZmcXR4L0xKbHkxQmNYSXhISG5rRUFCQWNISXp4NDhmajY2Ky94c1dMRngydW54b2VneGpaSlRNekV5a3BLWWlPamtac2JLelk1UkFSdVJ5OVhvL3Z2LzhlUGo0K0dERmlSSzMzSHp0MkxDUVNDZGF0V3dlajBWamx1SFhyMW1IbnpwMTQ2S0dIS3ZSdG5EQmhBbHEyYkluWFhudXQwZHhWb0NsZ0VLTWFGUlFVSURrNUdjSEJ3ZWpaczZmWTVSQVJ1YVNmZnZvSitmbjVHRDE2TlB6OC9HcTlmMVJVRkhyMzdvM2MzRno4L3Z2dk5zZjg5dHR2V0xseUpYcjE2b1g3N3J1dndtc2VIaDZZTzNjdVZDb1ZaczJheFREbUpoakVxRnBhclJaNzkrNkZRcUZBdjM3OXVPQ1RpS2dLTFZ1MlJKczJiVEJ1M0RpSGp6RisvSGc4OHNnakdEeDRjS1hYMXE1ZGl3OCsrQUN0VzdmRzNMbHpjY1BGZHdDQTZPaG96SjA3RitucDZaZytmVG95TXpNZHJvVWFCb01ZVmNsc05tUGZ2bjB3R28zbzM3OC92THk4eEM2SmlNaGxKU1FrNFBQUFAzZG9OcXhNdDI3ZDhPQ0REMVk0aGthandadHZ2b2t2di93U2JkcTB3ZUxGaStIcjYxdmxNVzY1NVJhODhzb3J5TTdPeGpQUFBJT3RXN2M2WEEvVlB3WXhxdExCZ3dlUm41K1BQbjM2b0ZtelptS1hRMFRrMWxRcUZYSnpjMjNPWkZVbE9Ua1pVNlpNd2U3ZHU5RzdkMjhzWGJvVUFRRUJOZTQzWU1BQUxGcTBDQXFGQXUrOTl4NW16SmlCa3BLU3VwUlA5WVR0SzhpbTFOUlVaR1JrSURZMnRzRjY3eEFSTlNZbWt3bjMzbnN2ZkgxOTRlbnBpYnk4UE9oME9ydGIvNmpWYXJ6Nzdyc29LU25CcEVtVE1HSENoRnFGdU5qWVdIejIyV2RZdW5RcGxFb2xmSHg4SFAxU3FCNHhpRkVsMTY5Zng5OS8vNDFXclZxaFU2ZE9ZcGREUk9TVzVISTVRa05EY2ZueVpRQ2xqV1hidG0yTDZkT24yN1cvVXFuRXZIbnpFQkFRZ05hdFd6dFVRMUJRRU41ODgwMllUQ2FIOXFmNnh5QkdGZWoxZWlRbEpjSFB6NDlYU0JJUjFkRVhYM3dCb1BUV2NCS0pwRll6V2dCdzg4MDMxempHMTllM3dtMlJiS25xM3BRa1B0NXJrcXdFUWNDZVBYdHcvZnAxREJreWhPdkNpSWlJbk96R2UwMXlzVDVacGFhbUlpY25CM0Z4Y1F4aFJFUkVEWUJCakFDVXJndExTVWxCVkZRVTJyUnBJM1k1UkVSRVRRS0RHRUd2MStQQWdRUHc5ZlhsdWpBaUlxSUd4Q0JHT0hMa0NQUjZQZnIyN1Z1cm05UVNFUkZSM1RDSU5YRVpHUm5Jek14RTE2NWR1UzZNaUlpb2dUR0lOV0U2blE1SGpoeEJVRkFRT25ic0tIWTVSRVJFVFE2RFdCTjIrUEJobUV3bTlPN2R1OWE5YllpSWlLanVHTVNhcVBUMGRHUmxaU0UyTmhaS3BWTHNjb2lJaUpva0JyRW1TS2ZUNGVqUm8yamV2RG5hdDI4dmRqbEVSRVJORm9OWUUzVGt5QkdZeldhZWtpUWlJaElaZzFnVGs1MmRqU3RYcnFCTGx5N3c4L01UdXh3aUlxSW1qVUdzQ1RHYnpUaDY5Q2lVU2lVNmRPZ2dkamxFUkVSTkhvTllFNUthbW9yaTRtTEV4Y1ZCS3VXM25vaUlTR3o4Tkc0aU5Cb05VbE5UMGFwVks0U0dob3BkRGhFUkVZRkJyTWs0ZXZRb1pESVpicjc1WnJGTElTSWlvbjh3aURVQlY2NWN3ZFdyVjlHMWExZDRlWG1KWFE0UkVSSDlnMEdza2JOWUxEaHg0Z1NVU2lYYXRXc25kamxFUkVSVURvTllJM2Z4NGtWb05CcDA2OWFOUGNPSWlJaGNqRVFRQkVIc0lseUp4U0tncU1TQVlxMFJXb01KT3IwSlJwTUZab3NBczhXQ3h2YW5KWkVBTXFrVU1xa0VIbklwdkJSeWVIdks0ZXZ0QVg4ZlQwaWxERzlFUkVUT0lybGhWb1JCRElEUlpFR3VTb3NDdFE0YXJhSFJoUzFIU1NTQW43Y25BcFZlYUI3Z0RRODVKMUNKaUlqcWdrR3NISFd4QWRsNUdxZzBlb2F2R2tna1FJQ2ZBaEhOL2VEdjR5bDJPVVJFUkc2SlFReWxBU3p6V2hHS1NneGlsK0tXL0gwOEVSbnFENlV2QXhrUkVWRnROT2tnWmpSWmtIWlZqVHlWVnV4U0dvWGdBRzlFaHlsNXlwS0lpTWhPVFRhSTVhbDB1SlJWQ0xPbFNYeTVEVVltbGFCTnkyWUlVckkvR1JFUlVVMmFYQkN6Q0FMU3JxcHhMYjlFN0ZJYXRSWkJQbWdWcG9TVUxUS0lpSWlxMUtTQ21ObHN3ZG1NQXFpTHVSYXNJU2g5UGRFaEtnZ3lHY01ZRVJHUkxVMG1pQmxORnFTbTVhTkVaeFM3bENiRng4c0RuYUtEdUc2TWlJakloaHVEV0tQOHREU2JCWVl3a1pUb2pFaE55NGZaM0NqelBSRVJrVk0xdWlCbUVRU2N6V0FJRTFPSnpvaXpHZm13Tk03SlZpSWlJcWRwZEVFczdhcWFhOEpjZ0xyWWdQU3JhckhMSUNJaWNtbU5Lb2pscVhTOE90S0Y1T1NYSUYrdEU3c01JaUlpbDlWb2dwalJaTUdsckVLeHk2QWJYTXdxaE5Ga0Vic01JaUlpbDlSb2dsamFWVFdidGJvZ3M3bTBqeHNSRVJGVjFpaUNtTHJZd05zV3ViQThsWmJyOW9pSWlHeG9GRUVzODFxUjJDVlFEZmc5SWlJaXFzenRnNWk2MklDaUVzNjJ1THFpRW42ZmlJaUlidVQyUVN3N1R5TjJDV1NuckZ4K3I0aUlpTXB6NnlCbU5GbWcwdWpGTG9Qc3BOTG9lUVVsRVJGUk9XNGR4SEpWV3JCNXUvc1FCUENpQ2lJaW9uTGNPb2dWc0ZtbzIyR0RWeUlpb24rNWJSQXpXd1JvdEZ6ODdXNDBXZ01zN1BkR1JFUUV3STJEbUtiRXdOT1Nia2dRd0tzbmlZaUkvdUcyUWF4WWF4UzdCSEpRc1k3Zk95SWlJc0NOZzVqV1lCSzdCSEtRVnMvdkhSRVJFZURHUVV6SEQzTzN4ZThkRVJGUktiY05ZdXhINWI3NHZTTWlJaXJsdGtITXpDdnYzQmEvZDBSRVJLWGNPSWh4VnNWZE1ZZ1JFUkdWY3RzZ3h0WVY3a3ZnTjQrSWlBaUFHd2N4SWlJaUluZkhJRVpFUkVRa0VnWXhJaUlpSXBFd2lCRVJFUkdKaEVITVRrWHFJdnl4ZFp0RCsxNjZlQWtwZjZjNHVTSWlJaUp5ZDNLeEMzQUhoNUlQNG90UFYwQ3RWa05WcU1MWThlUHMzdGRpc2VEelR6NUQycVhMNk5Hckp4NTRhQ0phUnJhc3gycUppSWpJWFRDSTJjRnNOa090VmdNQTFxLzdFU0doSVJnMCtGYTc5dDN5MjJha1hib01BRGh5NkRCdWliL0Y3aUMyOGVkZnNXdkhUa2RLcmhmdmY3aFU3QktJaUlnYUZRWXhPL1RwRzQrN1J3N0hiNzl1QWdDcy9Pd0xSRVJFb0gzSER0WHVsNXViaXgrLy84SDZmTWl3MiswT2NBQ2dVcW1RbFpYbFVNMUVSRVRrK3JoR3pFNFRKdDZQNk5iUkFBQ1R5WVRsUzViQmFEUld1ODhYbjN3T25VNEhBR2pmc1FNZWZmeXhlcStUaUlpSTNJZEVjTk0yNXdkU3NodjhQZFBUMHZIS3JEbnc4L2ZIMU9lZlFXeTMyQ3JIN3R6eEoxWjg4amtBSURBb0VHOHZXb2htZ1lFTlZTb0E0TU9seTdIdnI3MEFTbWZqSmovNVJJTytmM1g2ZEEwWHV3UWlJcUlHSjVGSUpPV2Y4OVFrZ1B2dkhWK3I4WVVGQlhqN2pRVjJqeS9JTDhEVGs1K3llL3lxcjcrRWo2OXZyV3F5NWVLRmk5YkgzZU82MS9sNFJFUkU1Rnc4TmRsSWFUUWFYTTB1blRXVXlXVG9ldE5OSWxkRVJFUmlTMDlQeDZaTm0rd2FPM1RvVUV5YU5NbXVzUnMzYnNTc1diT1FucDV1OC9XTEZ5OWkxcXhaT0hUb2tOMjFOaFdjRVVQcGFUdEhaYVNsNCt5WnN3Q0FrTkFRZE90K2M1M3JrWHQ0MVBrWTU4K2Vzejd1M0tVenZIMjg2M3hNSXJGWkxBS0tTZ3dvMWhxaE5aaWcwNXRnTkZsZ3RnZ3dXeXh3ejRVV0RVOGlBV1JTS1dSU0NUemtVbmdwNVBEMmxNUFgyd1ArUHA2UVNpVTFINFJxTkhUbzBGcU5qNGlJd0pvMWF5cHR2Mzc5T25iczJPRndIUk1tVExBKy91U1RUM0Q0OEdHWVRDYU1IajNhNFdPV2w1NmVqczgvL3h5OWV2VkNxMWF0Ykk1WnRXb1YwdExTRUJ0YjlaS2Vwb3BCREtqVDJxbHYxM3hqRFdJREJ5VmczSVQ3bkZWV25aeEpQV045M0t0UGJ4RXJJYW9ibzhtQ1hKVVdCV29kTkZvRHc1WVRDQUpnTWx0Z01nTjZveGthN2I4WEhra2tnSiszSndLVlhtZ2U0QTBQT1UrYzFNVVhYM3lCcUtpb0dzY2xKeWZqczg4K3MvbGFUazRPVnExYTVYQU41WVBZN05tejhkeHp6K0dUVHo2QnA2Y24vdk9mL3poOFhBQW9LaXJDNjYrL0RyMWVqNzE3OTFZS243Nit2cGcyYlJxU2s1TUJBTU9IRDdkNW5ELysrS05PZGJnekJyRTZ1cEo1eGZxNFM5Y3U5ZjUrdFYzUEJnQ3JWMzZGMVN1L3F2VithOWYvcjliN0VEbUx1dGlBN0R3TlZCbzl3MWNERWdTZ3FNU0FvaElETW5MVUNQQlRJS0s1SC94OVBNVXV6UzFObXpZTk42ek50c2xzTmlNb0tNam1hemZkZEZPdGdzcXhZOGV3YU5FaUZCUVU0SWtuS2s0MEJBWUc0cTIzM3NKenp6MkhEejc0QU8zYnQwZjc5dTN0UG5aNUtwVUtjK2JNZ1VxbHd2dnZ2NCtDZ2dLOC8vNzdtREZqQmpwMzdneWdkTGJzcmJmZVFueDhQSjU5OWxuOC9QUFBTRXBLd3B3NWN4QVFFT0RRK3pZMkRHSjFsSGI1TWdEQXc4TURIVHAxRkxjWW9rWkFYV3hBNXJVaUZKVVl4QzZseVJNRW9MQklqOElpUGZ4OVBCRVo2ZytsTHdOWmJYejAwVWQyellnbEpTWGgwMDgvcmRON21Vd21mUFhWVi9qaGh4L1Fva1VMZlBEQkIrallzZkxuVW5SME5HYk9uQW0xV3Uxd0NET1pUSmd4WXdiMGVqM2VlKzg5eE1URUFBRE9ueitQelpzM1k5Q2dRWkJJSk1qTHkwTnNiQ3ptekprREh4OGZQUGJZWThqS3lzTGZmLytOZSs2NXAwNWZiMlBCSUdiRGx0ODJvMGhWVk9NNHM4V01ndndDQUlDUHJ3ODIvUEJUcmQvTFA4QWZkOTN0Mk5Sd1JFU0VRL3RWaHcxa1NTeEdrd1ZwVjlYSVUybkZMb1ZzS0NveDRQVGxQQVFIZUNNNlRNbFRsbmF5ZDdFN1VMZC8wOVBUMDdGdzRVS2NQMzhlL2Z2M3g4eVpNK0huNTFmbCtJU0VCSWZmQ3dEa2NqbG16NTZOc0xBd0hEeDRFRk9tVEtudytyQmh3eW84SHpWcVZJWG4rL2J0UTBCQUFJWU1HVktuT2hvREJqRWJ0di8rUjYwRGlhcFFoUTNyYXgvRUlpSWlIQTVpOVhITElVZE9mUkxWVlo1S2gwdFpoVEJiZUE3UzFlV3B0Q2dzMHFGTnkyWUlVbnFKWFk1TEd6bHlKQjU0NEFFMGE5YXN4ckZwYVduWXUzZXZRKy96NjYrL1lzV0tGVENielpnNmRTckdqQmxqYzV4S3BZTEI4TzlNczQrUEQzenIwQ3FwUTRlS2Q1ZjUzLy9zWDg0eWZqdy9hOG93aURWeStYbDUxc2RCd2NFaVZrSlVtVVVRa0haVmpXdjVKV0tYUXJWZ3RnZzRsMUdBRmtFK2FCV21oTlNPTlZCaU9uZnVISTRmUDQ2c3JLd2E3NGhTcG0vZnZ1alhyMSt0M2ljckt3dVBQUEpJaFcyLy92cHJyWTd4OWRkZkF3Q1VTaVhXcjE5djF6NGZmdmdoZkgxOXNXVEpra3JocUx5NWMrY2lOVFhWK256TW1ER1lPblVxOHZQenF3eEdHUmtaVlY3OWVlTzZOYTc1Y2d5RFdBM3FhOEY2UTgwOFBUTmxxdlV4RjkrVEt6R2JMVGliVVFCMU1kZUN1YXVjL0JKbzlTWjBpQXFDVE9aNllVeXIxV0xIamgwNGMrWU1nb09EMGE1ZE93UUVCTmkxZU42ZWRWMDNDZzhQeDRZTkd4d3B0UktwdEhhbmZvT0NncW9OWVFEdzFGTlBvYWlvZE5uTnE2KythdDFlZG1YampaWXRXNGJBd0VBOC9QRERkdFZ3NTUxMzFxSmlLc01nUmtRTnptaXlJRFV0SHlVNisyWW55SFdwaXcwNGRUa1BuYUtEWEdyZG1NVml3ZnIxNjZGV3F6Rml4SWdhUTRvelNDUVM2N3Fzakl5TVdxMFBLMU4rbGlrcEthbENZS3BPZFROWHRvNWRua0toc05sV1l0bXlaZkR6ODZ1eTVZUzl4N2VsdGozV0dqTUdNU0pxVUdhendCRFd5SlRvakVoTnkwZVgxc0V1TXpPV2xKU0U2OWV2WStMRWlRZ05EUld0anQ5Ly83M0M4OFRFUkN4Y3VCQWJOMjZFUjdubTNSa1pHWlZhVFVSSFIxZGFCRy9MaWhVckVCQVFJUHE2SzRZcnh6Q0lFVkdEc1FnQ3ptWXdoRFZHSlRvanptYmtvMk4wa09ocnhyUmFMUTRjT0lEZXZYdUxHc0lBNE41Nzc2M3czR1F5QWFqWVpCVUFCQnZOOHNMRHd6RnUzTGdhMzJQRmloVlFLcFYyamExUE40Yk82dkEwNXI4WXhHcmd6bGNSbXMxbTYyT1pUQ1ppSlVTbDBxNnF1U2FzRVZNWEc1QitWWTNXNGVJdTJyNTA2UklzRm91MXQ1V1lmdjc1NXdyUGQrN2NpYmZmZmh2cjFxMkRwK2UvUGRrY1BaWHBTaGl1SE1NZzFvanA5WHJyWXovL3F2dkpFRFdFUEpXT1YwYzJBVG41SlZENktrUnRiYUZTcVFBQUlTRWhvdFZRcHZ4L2lJRi9aNzRzRmt1RjEyNGNKd1pCRU95NmtLRXFiRi9oR0FheEdreDgrTUY2T2U1M1gzOWJMOGN0cjZ6WkxBRDQraktJa1hpTUpnc3VaUldLWFFZMWtJdFpoZkQzQ1JWdDhYNVoyQ2svNHlTV3FtYUpSb3dZMGNDVlZFMmxVdUh6enovSHdJRUQwYmR2MzFydjM2dFhMeXhmdmh4QlFVSDQ4Y2Nmc1dyVkttelpzc1htMlAvODV6K1lQSGt5bGk5ZlhpOU55ZDBSZzFnTmhvK3FuNzhzRFJIRXJtWm5XeC83YzBhTVJKUjJWYzFtclUySTJWemFINjVkWk0yTlRCc2pzOW1NaUlnSW0ydW1xbHFzWDM1Zm9PR1drMnpldkJtclZxMkNUcWVyMUEyL0puZmNjUWNzRm92TjE2cGJ1Ry9yVms1TGx5N0ZUVGZkVkt2M2J5d1l4QnF4YzJmUFdSKzNkb0cxRXRRMHFZc052RzFSRTVTbjBpSTAwS2ZKM1p0U3E5Vmk1TWlSTlk2cmFVYk0zbFlRVlFXaDZ1VG41d01BTm03Y0NKUEpoSjQ5ZStMNTU1K3Y5UXpWeXBVckt4MTN6cHc1R0RCZ0FCNTY2Q0diKzB5YU5Bbmp4NC9ISFhmY1VXRzcyQmRWaUlsQnJCRTdmUENROVhISHpyd2hPWWtqODFyTjkyMmx4aW56V2hHNnhEU2RPM3FVaGFMcXV1bnYyYk1IaXhjdnh2cjE2MjNPaUpYUmFyWHc5dmF1dEwyd3NCQVdpd1ZLcFJJeW1ReUppWWtBVU8xOUpXOVVObFBuN2UyTnFWT240dmJiYjdkNzMvTEtONzFOU1VuQnNtWExJSlZLOGZERER5TXlNckxLL1FJQ0FoeHFtTnRZTVlqVllQdFcreHZVdVpJTDU4NGpNeVBUK2p5bWJSc1JxNkdtU2wxc1FGRUpyNUpzcW9wS1NyLy8vajVOWTFZc09Ublo3Z2FzTjdhMXNNWFdyTmp1M2J2eDRZY2ZBaWh0SUZ1MkhtN3c0TUYyMTNubm5YZml5cFVybUR4NU1nSURBKzNlejVZZmYvd1JXN2R1eGVYTGx4RVlHSWkzM25xcjJoQkdsVEdJMVdEVmlwVTFEM0pCNjc1ZlYrSDV2RGx6TWV6T096RHNyanVnVkNwRnFvcWFtdXc4amRnbGtNaXljalhvMkNwSTdESWFSSHg4ZksyNnl6dWlhOWV1dU91dXUyQTJtMkUybStIdDdZMjR1RGdrSkNUWWZZeWdvQ0M4K09LTE5ZNWJzMllONVBMcVkwSk1UQXg4ZlgzeDlOTlA0ODQ3NzRTUGowKzE0K1BpNHRDaVJRdTdhMjBLR01UY1RFQ3ptdnZ6N042VmlCUEhqbGZZVnFRdXd2cDFQMkxqejc4aVlmQWczRDNpYm9TRmgxZmF0M1BYTGs2cmxabzJvOGtDbFVaZjgwQnExRlFhUFl3bWkwdmQvc2lkdFczYkZqTm16R2lROTdKbnpWalBuajNSczJkUHU0KzVhTkdpdXBUVUtER0kxZUNyNzliVXkzRWZtL2lJUS90OXRtcEZ0YStmU2ptRmxaOTlZWDNlcG0wYlJFWkZZdStldlRDYnpUQVlETmkrOVEvczJMWWQ4ZjM2WXZTOVk5QXF1cFYxL0x6NXJ6bFVGOUdOY2xWYTJHZ1dUazJNSUpRdTNBOEw5aFc3RkNLWHhDQldBeTh2OFpvUzF0WmZ1L2RneFNlZncyZ3N2WDJNbDVjWG5wc3hEV0ZoWWJobjNGajh2UDRuN0VuY0E3UFpERUVRc0gvdlBpVHQyNDhldlhwaXpMMWowTFo5TzVHL0FtcE1DdFE2c1VzZ0Y1R3YxakdJRVZXQlFhd1J5TXZOdzdkcnZrYlN2aVRyTnBsTWhpZWZlUnBoWVdFQWdCWmhMZkRrTTArWEJyS2ZOaUR4ejEzV1FIYjQ0Q0VjUG5nSTNYdkU0Yjc3eHlPbURWdGRVTjJZTFFJMFdpN1NwMUlhclFFV2l3Q3AxRFZ1Q0U3a1NoakUzTmpWN0d4cytXMExkbTcvMHpvTEJwUjJrNTcyd25UMDZOV2owajRob1NGNDRxa3BHREZxQkg3NGZoMzI3OTF2dmVybTJKR2pPSDcwR0hyMzZZMXhFKzVESkM4dkpnZHBTZ3c4TFVsV2dsQjZCV1dBbjBMc1VvaGNEb05ZRFZ6dHB0OGx4Y1U0bUh3UWV4TDM0TlRmS2RZUVZTWThJaHpQL3ZkNXRLbWhYVVZZZURpZW16NE5vKzRaZysrL1c0dWpoNDhBS0wwMVNISlNNZzRlT0lpQmd4SnczLzNqRWR5ODZmUUJJdWNvMWhwckh1UUV1Ym01K0huOUJyUnIzdzYzM21iLzVmdXV6R1F5NGZTcDB3Q0EyRzZ4RGgrblNGMkV0K1l2UUljT0hUQnB5dVBWamxXclZGano1V3IwN04wYi9RYjBjL2c5cTFPc016S0lFZG5BSU9iaUJFRkFlbG82L2o1eEVzZU9ITVhwVTZkdDNoeFdvVkJnK0tnUkdIWFA2R3FiQk42b1ZYUXJ6SHA1TmxKTy9vMXYxbnlEdEV1WHJlKzdlMWNpOXUvZGgvOE12eHNqN3hsVjQyWEpSR1cwQmxPRHZNK2hBd2V4WTl0MkhFeEtScC80ZUhqN1ZHNkFhYThYbnB2dWxKb1dMM3NmVW1ubEt3UlhmUEk1Z05MNzEvcjZWYjFlU3FQUjRPMDNGZ0FBMXE2My95YktOenFWa29LMFM1Y1JFRkR6bGRaWE1xOWcvOTc5T0pSOENPSGhZZlhTZDFDcmI1aWZDU0ozd3lCV2c1RmpSdFhMY1gvZDhFdTFyK3QwT255ODdFT2NQblVheFpyaUtzZjUrUHBpeU8xRGNQZkk0WGExdHFoSzE5aWJzSER4TzBqY21ZaDFhNyszM2pEY2FEVGlsdzAvNCtyVnEvanZUT2Q4VUZIanAydWdEOTFoZDkyQjdkdit3SlhNSy9odDR5YU1IVC9PNFdObFpXVTVwYVliWjZuTDdOenhKd0JnN1BpeDFRWXhaemw1L0NRQW9FOThueHJIZHU3YUJhUHVHWTJmMTIvQThxWEw4Yzc3NzBLaGNPN3NWVVA5VEJDNUd3YXhHdHovNEFQMWN0eWFncGlYbHhkaTJyVEJvZVJEbFY2VFNDVG8wS2tqQmcwZWhINEQranZ0SDB5SlJJSmJiN3NWOGYzaXNYN2RqOWl5YVRQTVpqTjhmSDN4MEtNUE8rVTlxR2t3bW1wLy83c3lXcTBXYzJlOWJQZDR0Vm9Ob1BUdjFQNi85dG0xejVoeDkySkF3Z0NicjMzOS9iZTFtbFVHU20vVS9PQjk5Zk52aGFPT0hqa0txVlNLWG4xNjJ6WCtubkgzNHNEK0pQajQrRUN0VWlNa05NU3A5ZFRsWjRLb01XTVFjMkZqeHQ2REk0ZVA0TUs1ODFBb0ZPamN0UXZpZXNTaHF4ZGgrZ0FBSUFCSlJFRlVWNS9lQ0FxcXYwN1ZYbDVlbVBqd2d4aDAyNjFZdmZJckRCNHkyT25yeEk0Y09RS2xVZ21sVWdsL2YzK2I5MVFqOTJXMk9MNVNYN0JZSEpxZE1ocU5kdTlYWE96K0hmK1RrNUt4NjgrZGVPclpwNkZVS25IazBHRjh0K1piQUlCRkVKQ2Zsd2VaVElZM1hxbllHL0NWTjE3RjdCbXpiQjdUb05kRDdhbkd5N1BtMkh4OTVrc3ZvbU1ueCs1Ylc1ZWZDYUxHakVITWhyZmZlNmZLMHd2T1V0WW9WaUtwK25KdWlVU0M1NmMvajRLQ1FyUnIzdzR5bWF4ZWE3cFJaR1FrNXI1dTMzM1RhaXM5UGIzQ2xaNGVIaDd3OS9ldkVNNzgvUHpnNCtOVDR5MDJ5UFdZTFk3UGZ2ajQrdHBjRzJXeFdQREgxbTJJNjlrRG9hR2gxUjZqcExnWUo0NmZSSHkvZUlmcmNHVm56NXpGUng4c2g5Rm94SnBWcS9IYzlPZFJVbEpTS1lpYXplYksyMHhtYUlxcXZoRzd3VkIxMnhGYjYxUHR4U0JHWkp2YmZzSkpKS2kzeStPZHZUYkNGbnNieFlhMmFJSFFSblpmTG9sRWd0R2pSME9uMDBHdFZrT3RWcU9vcUFocXRSbzVPVG00ZlBseWhmR2VucDd3OWZXRmo0K1A5ZmZ5anowOW04WU5oZDFKZmZ6ZC9HbmRlcXovNFVmczJMWWQ4eGN1cVBidjBOcnYxbUw3MWordzc2OWJNR1BXQzg0dlJrVG56NTNIdXdzV3dtZzBvbjNIRG5qaTZTa0FnQUVKQXpFZ1lTQUFZTjdMcitMY21iTlkvdWxITms4eGxnKzZhWmZURU5FeW9zTHBXRUVRY1AzNjlSb0RiMjNVOTM5dWlkeVYyd1l4bVZRS2s1bHJEdHlSN0orbWpsNWVYdkR5OHFyMGo3M1JhRVJSVVJHS2k0dFJVbEppL1YyajBTQW5Kd2NtVThWRnYzSzV2TXFnNXVYbEJZVkMwZUN6aWVSOGQ0OGFqdjE3OXlFalBRT2ZmL3dwcHIxZysrS1JDK2ZPWThlMjdRQmdEU2FOeFpuVU0zaDN3VUpvdFZxMGJkOE9MODJkVXltUTV1Zmw0ZnpaYzJqWHZoMUNRa053LzczakVSRVJnZmMvWEZycGVFWHFJaXg0L1UxNGVYbGg0ZUtGOFBQM2h5QUlXTExvZlp4S09ZVlgzNWlIMWpHdEcrYUxJMnFpM0RpSVNXQnlmSmFjUkNTcm9idTJoNGNIZ29LQ3Fsd0haekFZS2dTMDhvL3o4dkpzbmxxUnkrWFc0S2RRS0tyOXZiWUx0YWxoZUh0NzQ3OHpwK1BsV1hPUXRDOEpOOFZ1eDVCaHQxY1lZelFhOGRsSG4wSVFCQXdmTlFLM3hOOGlVclhPbDV4MEFCOHYrd2dHZ3dHeDNXSXhZL1pNbTdPQ0I1SU9RQkFFOU8xZmN6K3diOWQ4RFUxUkVXSzd4Y0xQM3g5QTZZeDF1dzd0Y0NqNUlONTZZd0htdlRFUFVlWHVSMHRFenVXMlFjeERMb1hleUNUbWpqemtsWHNzMVlhbnB5YzhQVDNSckZrem02K2JUQ1pyUU5QcGRORHI5UlYrMTJnMHlNdkxnMTZ2dDNtNlJDcVZWZ2htWlk4OVBUM2g0ZUVCRHcrUENvL0xmbkhXcmY1RlJiZkMyQW5qa0ptZWlUNTlLN2RsK0dIdE9tUm1aaUsyVzZ6RFZ6dy9QT0hCdXBaWnJXZW1USzN5dFpmbXprRjBUT3RLMnpmKzhpdldmdk4vRUFRQjhmM2k4Y3kwNTZwY08zbGdYeElrRWttTjYrTlNUdjZOM2J0Mnc4ZlhGdzgvVnZHcTZGRmpSaU0vTHgvYnRtekZnamNXWVA3YmI2SkZXTjJYU0x6Ly92dDFQZ1pSWStPMlFjeExJWWVtZ2JwM2szTjVLZXIzeDA0dWwxc1gvVmRIRUFRWURJWUtJYzFXY0Nzc0xJUmVyNGVsaGdYb1VxbTBVamk3OFpldEFQZi83ZDE1V0ZUMS9nZnc5NWtWQm1aWWgwMVVRQlJVVk54ekxSVk4wL0pubTE0MUs3T3liRkV6MjI0M1c2NWF0cW5kRmpPek10Tk16YVZNelNVWHhJVVVjMEVVRkZGa2gyRmZadm45UVV3aUF3enJHWmozNjNsNFl1WnNuME9BYjc3bnU4aGtNa2lsMGtvZk5RM2lzQ2MxVGJMNnhxdi9xZkxlalJzM0FBRFhyeWZqeGVjdDl3M3JGTm9KVDg1NnF0cnordnI1UWtEZHYvN1dqdGpVYURRUXFta1ZsdDNTR2x0VVdJVFAvL2NaamtVZEJWQStrdnFCU1E5VysvMlJucGFPdUF0eENPM1NHZTRlMVk5MHpzdk53NmZMUHdVQVBQVElOTGk2dVZYWjU1SEhIa1YyVmphT0h6Mkd4ZThzd2xzTDM0WmFvN2JxSHF2ajcrL2ZvT090ZGUzYXRXYTVEbEZqYUxGQnpGSFJZa3UzZTQ1TkhNU3NKUWdDbEVxbDFZTXo5SG85eXNyS0xINlVscFphZkQ4L1A5Kzg3ZGErYmJYVmRtczRzL1Foa1VpczNrOFFoQm8vS3E3YkdQczBsdnBPc3BxVm1WbnRObmNQeTQrOFgzM2ozd0NBc0c1aGRiNFBrOG1FTTMrZEFRQ0xzK3JmYk5IN2kyc01TVGs1T2YvVTlPTExTRWxKZ1ZLcHhNeG5ucTYxbGV2d3dVTXdtVXdZTkdSUWpiVXUvM2dac2pJekVkNnJKKzRZZm9mRi9jckt5akRyK1dmd24xZitqYXVKVjdGazBidjQ5NXYvYWREZ21Ja1RtMmZKdU1qSVNCdzVjcVJacmtYVVVMYnhMMkk5T0RteUgwOUw1ZVRRTXYvZnlXUXl5R1N5ZXM5NVpqS1pxZzF5UnFNUkJvT2h4bytiOXlrcks2dDJIMXZRcm92bHlWTHI2NnR2VjBIbDFMU3owVGRrWFVkQkVCcDBmSFZTVWxMUXRsMWJQUGZDYkt0YWt3NGZPQVNwVklyK0E2b1BiTHQrMjRtL1lrNURvOUhnL29rUFlPT1BQK0crQisrdnN0OG5IeTlIUmtZR0hwZzBFVjk4K2psME9Ucms1K1hWR0NLSnFPNWFiQkJ6VmltYWRBb0xhaHFDQUtoVjlqbmRoQ0FJNXY1dFRjVmtNbGtNZFVhakVTYVRxZHFQaW1NYmE1L2N4czZEZHZxb2R2aklFWGg0K2lOV2ZjK1VsWldaSDhrOS9uRGxSYjZUazVQeHIvdktXNlArODlZYkNPOFZqdEZqNzhLWG4zMkJ4Q3VKNk5tN0Y0SnVXbCt5dUxnWU1TZFB3V0F3SUNRMEJQTmVtZ2NQclNkREdGRVRhTEZCVENvUjRPeW9RRjVoOVpNUGt1MXhkbFJBVXN1b1NhcS9teDlwaXVubzJSc05Qc2ZOazRjMjVmMVVCSlNhT0t2VitITDF5am9kbzFLcDhOVjNYemVvdHNkblBtSDF2b0lnd00vUHI4cjd5Y25Ka01sazVtbGkxQm8xNXIvNk1nUkJRT0xsSzBpOGtvaGRPM1ppNWpQLzlKczc5TWRCbEphV29sZWYzbEJyMUFqUmhEYm9Qb2lvZWkwMmlBR0FtOGFCUWF5RmNkZFlONUV0MGMxOTZwbzZXQXFDQUY5Zlg0dmJxdXVuSnBGSTRPUGpVNmRqbXBKTUpyTTRWOWkvN3BzSUx5OHZpOXZ1R0RFTUczLzhDWWNQSHNMOUUrK0hwMVlMazhtRUhiL3NBQUNNSGp1bXllc21zbmN0T29oNXVqZ2lLVFdYanlkYkNFRUFQRnk0cGlSWnA2Q2dBTUEvZmZPYWtxT2pvOFdnQWxUZitxVnljcXJ6TWJaR285RmdXTVJ3N1B6MU4zei83Um84LzhJY0hQempBSkt2WDBkZ2g2QW02ZmRHUkpVMWJFSW5rY2xsRXJnNE4vMXlSTlE0WEp5VkRaNURqRnFHeHVqU3Bjc3VIejFZTWRFb1ZiVnh3MCtJT1huS3FoRzVScU1SNlducHVIVHhVcVgzNzMzZ1BxaWNuQkFWR1lYZmQrNDJMeHcrWlZyanpxZkdLVm1JTEd2UkxXSUE0T3Zoakp5OEVySExJQ3Y0ZVRxTFhRSTFrOFpZZ3F4aVRqQ3Qxck14U3JKNThaZmlLM1dZdDhidk8zL0hUK3MyWVBhOE9XZ2ZHSUNVNUJ2UTZYVEl5Y21CTGx0bm5nb2pKU1VGMHlaTmhjRmdRSWVPd1hobjhYL041OUJvTkhqb2tZZnd4ZjgreDFjcnl2dkJEYjFqS0xxR2RXMjBld05xWDFHRHlGNjErQ0NtY1ZKQXJXS25mVnVuVmluc2RyU2tQV3FNSmNqaUxzUUJBUHpidG0yRWltelhtYi9PWU91bW4vSFg2Yi93elEvZldYMmN5V1JDWG00dUFNQlRxOFgyTGR2TWEyeFdxQmh0cVZBb2NOdkEyK0RwcFVWd3g0NVZ6dFYvd0czWThNT1B5TXJLQWdEMDdOMjd2cmRUTFFZeElzdGFmQkFEQUg4dk5jNWZxWDRDUnhLZnZ4Y2ZMOW1UaGk1QnB0ZnJjZVJRSkFDZ2E3ZkdiWm14QlFhREFVZVBITVgycmR0d09UNEJRUG1BaEpKaTYxdjNNek16elNOTHZYMjgwZisyL3ZEMTlZV0hweWUwV2s5NGFyVndjWFhCdis2YkNIZDM5MnBYRTBoS3ZJcWxIMzZNckt3c3lHUXk2UFY2TFB2d1kxeEpHSThKRDl4cjlZVEh0V0czQkNMTFdrVVEwemdwNE9IaWlFeGRrZGlsa0FVZUxvN1FPTEUxeko0MGRBbXl3d2NQSVRjM0YwcWxFcjM3OW1uRXlxcFhYRnpjWk9jdUt2em5kOU9PWDNZZzZ2QVJaR1JrQUFCY1hGMFFNWElraG84YUFiVkdqVnlkenJ4dldWbFp0WXZRSjE4dkg1bnA2dW9LWjJkbmRPdlJIZDE2ZExlNnBvTDhBbXpaOUROKzNmNExEQVlET25icWlOa3Z6c1d2VzMvQkw5dTJZOHZtbjNId3dFR01uekFldHcrL284R0JyS21YTmlOcXFWck5UMFo3SHcxeThvcGhNSElJcFMyUlNnVzA5Nmw1elVkcWZScXlCRmxXWmliV3JDNS9SRGRxekoxd2NHajZLVThLQ3d2eDZKU0g2M1JNZmw2ZTFhTWpqMFpGbVQvZnZtVWJBS0J0dTdZWU4vNXVEQnc4cU5Lb1VMVkdBNmxVQ29QQmdQMTc5bUg0eUJGVnB1L0l6TWpFbG8yYkFRQWRRenJWcWU2VUd6ZXdkL2RlL0w1ck40cUtpaUNSU0hEMytIdnd3TDhlaEZ3dXg5UkhIa0szOE81WStmbVh5RWhQeDljclYySDlEK3ZScjM4L2pCbzlDb0YxN01kV3dWYVdOaU95TmEzbUowTXVreURRenhXWHJtV0xYUXJkSk1qUGxZOGs3RkJEbGlBN2VPQWc4dlB6NGVucGlRbjMzOXVJVlZWUEVBUjRlWHRaM0phYWttcngvYnJNSTVhZC9jL3ZwZllCN1hIL3hBZlJ1Mjl2aXlNSkJVRkFyejY5Y2Z6b01hejY4aXVzK3ZLcmF1dVdTQ1FZVTRlNXZuYjg4aXUrWGZXTitYVjRyNTZZTkhrUzJnY0dWTnF2UjNnUGZMajhJK3o4OVRkcysza3Jjbk56OFdmMG41andRUDMvZjdUVXBjMkltbHFyQ1dJQTRPSGlnTnhDRmRLeUNzVXVoUUI0dTZzNGdhdWRhc2dTWkdQdkhvZS9UcDNHeE1tVDZyMnVaMTA1T2pyaTQvOHRzN2l0TWVZUis3OTdKeURoVWp3NkJBZmpuZ25qYTEwWS9NbW5aOExWelJWeEYrSlFYRlMxeTRWTUpvTzNqemRHajcwTG5idDJxZkZjTnhzZU1RSi83TjJQNEU0ZE1XSmtCQUtEQXF2ZFZ5NlhZOXo0dTNIblhhTng1SEFrZkgxOXpiUHoxNVU5TDIxR1ZKdFdGY1NBOGtlVXhTVjY1Qlp3RktXWU5FNEt0T01qU2J2VmtDWElaRElaWGx2d2VyUE5PeFhZSVFpT05UeitET3dRQkNlVnF0YjNhanFuSUFpWU8zK2UxZmZrNU95RTZZOC9WdnVPVnZqcTIxVVEvZzUrU3FVU2l6OTRyMDdIeStWeURMM2o5Z2JWd0tYTmlLb25tRXl0YjE1Nmc4R0VjMWN5VVZoYy84N0NWSDhxQnptNkJIaEFLdVV2WG50Mkk3TUFWMU55eFM2RGJFQjdIdzE4UEp5YTdYcVJrWkU0Y3VRSVhuamhoV2E3SnBHMWhGditJbXVWblhla1VnR2g3ZDJoWXArRVpxZHlrQ08wdlR0REdNSFR4YkZSWnRpbmxvMUxteEhWckZVR01hQzg4MzZYQUE5T205Q01ORTRLZEFud1lPZDhBc0FseUtnY2x6WWpxbG1yL3VtUVNnV0V0SGVIdDN2MWZUbW9jWGk3cXhEQ2xqQzZoYThIbDdXeWQxemFyR1hSNi9YbWlZSnJrcDZlanJJeWR2OXBESzJ1cy82dEpJS0FBRjhYYUp5VVNFak9nY0hRNnJyRWlVb3FGUkRrNThyUmtXUVJseUN6YjJJdmJXWXltVnIxWXVQNStmbVZwa2Fwb05WcTRlRGdnRDE3OXRSNmpwNDllOExkM2QzOCtzQ0JBL2pvbzQvd3d3OC93Tm5aY29ndUxDekV6Smt6TVdUSUVNeWVQYnYrTjBBQTdDQ0lWWERYT0VDdDhrSmlTaTVuNEc4a25pNk9hT2VqNFdNSHFoR1hJTE5mWWkxdFZySEdwazZuZzZ1cmE3TmRkOUdpUmRpN2R5OG1UNTZNUng5OXROcjlUQ1lUSmsyYWhLeXNMS3hhdFFwdC8xNVBkZVRJa1pYMkV3UUJycTZ1Nk42OU82Wk9uWXFBZ0lCSzIvZnYzNCtsUzVkV09mL0NoUXZSdDI5ZkxGNjh1TmFhMzMzMzNVcEJMRG82R3IxNzk2NFV3dlI2UFc3Y3VGSHB1QkVqUnVDWFgzN0JpQkVqcW55TjI3Ynk5V0VibTkwRU1hQzh6MHF3dnl1ODNGUzRscGJIdjlMclNhMVN3TjlMemY1M1pCVXVRV2FmeEZ6YXpNL1BEd0NRbHBiV3JFRXNJaUlDZS9mdXhmNzkrMnNNWWlkUG5rUldWaFpDUTBPcmhCYVpUSWE3N3JvTFFQbWFwSEZ4Y2Zqamp6OFFGUldGRHo3NEFDRWhJVlhPdDN2M2JnQkFhbW9xcGs2ZFdtbmJJNDg4Z2lsVHBsUTU1dno1ODNqdXVlY3F2YWZYNnhFWkdZbjgvUHhLb1hETm1qV1lQbjI2eFh1Wk8zZHV0ZldRZGV3cWlGWFFPQ25RSmRBRGVZV2xTTTdJaHk2L3BGNFRUOW9UUVNqdmRPdm42Y3lKR2FuT3VBU1pmUkY3YVROZlgxOW90Vm9jUFhvVUhUcDBxTEpFVkZQcDNiczMzTjNka1p5Y2pOallXSVNHaGxyY3IrS1I0YTB0WUVCNUVIdjIyV2NydmJkcTFTcjg4TU1QV0xseUpaWXNXZEw0aGY5dC8vNzljSE56dzdKbGxTYzM5dmIyeHU3ZHU3RnAweWJzM0xrVDc3NzdicVdBKy9ycnIwT3BWT0xmLy81M2s5WFdtdGxsRUt1Z1Zpa1EwczRkWlhvak1uVkZ5TW90Um41UktVUFozd1NoZkNKR2Q0MERQRndjK1FpUzZvMUxrTmtYc1pjMkV3UUJZOGFNd1pvMWE3QnYzejRNR3phc1djS1lSQ0xCc0dIRHNISGpSdXpidDg5aUVDc3RMY1doUTRjZ2s4a3diTmd3cTg0N2VmSmtyRnUzRHJHeHNYV3VhZlhxMVZpOWVuV3QreG1OUnF4ZnZ4NFJFUkZWV3VteXNySUFBQU1IRHNUYXRXdXhaY3NXM0gzMzNRQ0FZOGVPSVNvcUNvc1dMVEx2cDFBb3F1MWZSbFhaZFJDcklKZEo0T1BoQkI4UEp4aU5KdVFWbHFLZ3VBeEZKWG9VbCtoUnBqZkNZRFRCWURTaHRjMS9Ld2dDcEpMeUQ3bE1BZ2VsREk1S0dad2M1RkNyT0JzMk5SNHVRV1lmYkdWcE02MVdpeEVqUm1EUG5qMUlUazVHLy83OTRlM3REUmNYbHlidHdCOFJFWUdOR3pmaWp6Lyt3TXlaTTZ0Y0t5b3FDb1dGaFJnOGVERFVhdXY2MENtVlNrZ2trbXIvL1VsS1NnSUFaR1JrVk5rMlljSUVjMmk2V1h4OFBQNzczLythWDU4K2ZScUppWWtZT25Rb2ltNWFWa3VwVkdMaXhNcExkcTFac3dacjFxeXA5TjRycjd4aS9yeG56NTU0NzcyNnJlQmd6eGpFYmlHUkNIQnhWcmE0K1k4TUJnTzJiZHNHZjM5LzlPblRSK3h5aUN6aUVtU3RtNjB0YmRhOWUzZjQrdnBpeDQ0ZDJMNTllNTJPSFRCZ0FBWU9IRmpuYXdZSEJ5TWdJQUJYcmx4QlRFd013c1BESzIydjZiRmtkYUtqbzJFd0dOQ3RXemVMMjZ2cnZ3VUFMaTR1Rmp2UDUrZm5WM29kSGg2T3FWT25WdW5idG5EaFFtemV2Tm5xV29IeXg2dGtQWDYxV2dtcFZJcTJiZHZpNnRXcjZOR2pCK1J5cmlwQXRrY2lDT2pVMXAxTGtMVkNLZ2M1T3JWMWg4VEdwb3ZRYXJWNDZLR0hjT1BHRFNRbko2TzAxTG8vQWhveThpOGlJZ0lyVjY3RXZuMzdLZ1d4L1B4OEhEdDJEQzR1THVqWHIxK3Q1eWt0TGNXZmYvNkpEei84RUFxRm90ckFWVk5uL2JxWU1tVUt4b3daZzhtVEoyUG16SmtZT25Rb1hGMWRrWk9UZzhtVEoxdDFqdmZmZng4OWV2U29kdzMyaUVHc0ZRa0tDa0pDUWdJU0V4TVJIQndzZGpsRUZsVXNRUmFibU1VdzFrclkrdEptZ2lEQXo4L1BQSnF5cVEwZlBoeGZmZlVWRGg0OGlHZWZmZGJjUXZUSEgzOUFyOWRqK1BEaDFiWWFGUmNYVjJvdEV3UUJ2WHIxd21PUFBZYU9IVHZXdVJacis0Z0I1WC9RYTdWYUFJQmFyVFovWHVIbGwxOUc1ODZkTFI2YmxaV0ZPWFBtMUxrK1loQnJWZHpjM09EdTdvNzQrSGdHTWJKcEZVdVF4U1ZsOFRGbEM2ZHhVcUJUVzlzTllXTFFhclhvMGFNSFRwMDZoUk1uVHVDMjIyNERZTjFqeVlycEswcExTeEVkSFkyc3JDeDA2ZEtsWGlFTUFBWVBIb3dCQXdaZzdkcTFVS3ZWNXY1aXljbkorUDc3NzgzN21Vd21GQmNYbTErWGxwWlc2aXNHQUo2ZW50V0dXVDZGcVQ4R3NWYW1RNGNPT0g3OE9OTFQwNnY4TlVOa1N5cVdJTHVha290VWR1QnZrYnpkVldqbm83RzV4NUcyWU9USWtUaDE2aFQyN2R1SDIyNjdEV2xwYVRoejVnd0NBZ0pxREZVM1QxOVJYRnlNK2ZQbjQ3dnZ2b08zdHpmdXZQUE9hcTlWbmVEZ1lJd2FOUXBYcmx6QnJsMjd6SzF4T3AwT2JtNXUyTFp0Ry96OC9KQ2JtNHRaczJhWmoxdTZkS2w1c3RoVnExWUJBQllzV0ZCdDRESWFqVFYvUWFoYURHS3RUTnUyYlJFVEU0UDQrSGdHTWJKNVhJS3NaZUxTWnJVYlBIZ3dsaTFiaHNqSVNKU1VsR0Rmdm4wd21VeDE2cVR2NE9DQVYxNTVCVE5tek1Ebm4zK08vdjM3VzV5Z3RpSW9aV1JrWVA3OCtSYlBOWHo0Y0d6WXNBRzdkdTNDWFhmZGhiTm56K0tISDM2QVRxZERlSGc0eG80ZGk3VnIxd0pBcFQ1aU4xdXdZRUcxL2IvUzA5T3Q3a2RHbFRHSXRUSlNxUlFCQVFHNGVQRWlpb3VMNGVEQVg1UmsrN2dFV2N2QnBjMnNvMUtwTUhEZ1FPemJ0dzlIamh6QjNyMTdJWkZJTUdMRWlEcWR4OWZYRi9mZGR4OSsrT0VIckZpeHdtTFFxaGhZVUxHMGt5WEJ3Y0VJRHcvSE45OThnMlBIanVIdzRjUG8xNjhmWnM2Y2FUNys1ai9lYis0amxwNmVEcUI4cFlLS3FUSnVaV25OUzdJT2cxZ3IxS0ZEQjhURnhlSHk1Y3ZWZHF3a3NqVmNnc3kyY1dtenVvdUlpTUMrZmZ2d3l5Ky9JQ0VoQVgzNjlJR0hoMGVkenpOcDBpVDg5dHR2K1AzMzMzSFhYWGNoTEN5c1h2VTg4Y1FUZVBiWlozSHk1RWtzV3JUSXFxbU9VbEpTNE9qb2lERmp4bURseXBYbVNWdHZwVktwTUhIaVJLalZhbVJuWjhQTnphMWVOZG9qL2tuVENqazdPOFBiMnh1WExsM2ljM3RxY1NxV0lPc1M2QUZYdFJMc2ZpUWVRUUJjMVVyei93K0dzTHJwMDZjUDNOemNjT3JVS1FEQXFGR2o2blVlbFVxRlJ4NTVCQ2FUQ2N1WEw2L3llejA5UFIzcDZlblZocVFLN3U3dW1EWnRHZ29MQzNIMjdObGFyN3R2M3o0OCtlU1RLQ2dvd055NWM3RisvWHBNbno0ZENvVUNPM2Z1eERmZmZBT2dmTXFLTFZ1MllNYU1HVENaVEpnNmRTb3lNelByZGEvMmlDMWlyVlJJU0FnT0hEaUFxMWV2SWlBZ1FPeHlpT3FNUzVDSmcwdWJOWjZLSlk4MmJkcGtmbFJaWDJQR2pNR1dMVnVRa0pDQUxWdTJZTUtFQ2VadHRmWE5Ta3hNeExwMTYzRDQ4R0g4L1BQUFNFcEt3cG8xYTVDVWxJVG5uMysrMGd6L0ZTRnZ6Wm8xdUhIakJycDM3dzRuSnljQTVYM1FObS9lalA3OSswTWlzZng5b2RQcFVGWldadldxQWNRZzFtcDVlM3ZEMWRVVkZ5NWNZQkNqRnMyZWx5QnJLbHphclBrODlkUlRlT3FwcDZ6YXQySmlWa3NFUWNBWFgzeGhjZHZXclZzQmxQZmhtakZqQm9CL1pzN2Z1blVydnZubUczaDRlR0RXckZrUUJBSHo1OCtIZzRNRHRtL2ZqcE1uVCtLWlo1NHhyM3Q1OU9oUkFPV3RiSTgvL2pnZWVPQUJsSldWWWRldVhmanFxNjlnTkJyeHhCTlBBUGhueW9yVTFGUUE1Vk5neE1URXdOZlh0OGIrYWxRWmcxZ3IxcWxUSnh3N2Rnd3BLU253OGZFUnV4eWlCbXVwUzVBUk5TVkhSMGNBNVIzc3UzYnRDclZhalpNblR3SUFDZ29LTUhYcVZFeWNPQkZLNVQ4L044OC8venc2ZE9pQWRldldWZXBMN09IaEFYOS9mN3owMGtzSURRM0Z5cFVyc1dYTEZoUVhGNk4zNzk2WVBYdTIrZDhUVDA5UGhJYUdZc21TSlZpeVpBbUE4c0Q0OU5OUE45ZXR0d3FDaVg5Q3RscEdveEcvL3ZvcjFHbzFici85ZHJITElTS2lScFNSa1lHclY2K2lWNjllVmJhWlRDWjg4c2tubURCaEF2ejkvYXM5aDhGZ2dGUXFyZlNlMFdnMFAzcE1TVW5Cdm4zN01HREFBSXRQVjR4R0kxSlRVNkhYNndHVXIyMnAwZGpPZXFPMlNMaGxKWGdHc1ZZdUxpNE9NVEV4aUlpSTRDZ1dJaUlpa2QwYXhOZ0xzNVVMREF5RVhDN0hoUXNYeEM2RmlJaUlic0VnMXNySjVYSUVCUVhoMnJWcjVzNmJSRVJFWkJzWXhPeEFwMDZkSUpGSWNQNzhlYkZMSVNJaW9wc3dpTmtCQndjSGRPalFBWW1KaVd3Vkl5SWlzaUVNWW5ZaU5EUVVFb2tFNTg2ZEU3c1VJaUlpK2h1RG1KMVFLcFVJRGc3RzFhdFhrWmVYSjNZNVJFUkVCQVl4dXhJU0VnS3BWTXBXTVNJaUlodkJJR1pIYm00Vnk4M05GYnNjSWlJaXU4Y2dabWRDUWtJZ2s4bllLa1pFUkdRREdNVHNqRUtoUUtkT25aQ1VsSVNzckN5eHl5RWlJckpyREdKMktDUWtCQTRPRG9pSmlSRzdGQ0lpSXJ2R0lHYUhaRElad3NMQ2tKR1JnZXZYcjR0ZERoRVJrZDFpRUxOVEFRRUJjSEZ4d2VuVHAyRTBHc1V1aDRpSXlDNHhpTmtwUVJEUW8wY1A1T2ZuSXo0K1h1eHlpSWlJN0JLRG1CM3o5dmFHajQ4UHpwMDdoOUxTVXJITElTSWlzanNNWW5hdVI0OGVLQ3NyNDNRV1JFUkVJbUFRczNNYWpRWkJRVUc0ZE9rU2x6NGlJaUpxWmd4aWhLNWR1MEl1bHlNNk9scnNVb2lJaU93S2d4aEJxVlNpZS9mdVNFOVB4NVVyVjhRdWg0aUl5RzR3aUJHQTh1a3NQRDA5RVJNVGc1S1NFckhMSVNJaXNnc01ZZ1NnZkRxTDNyMTdvNnlzREtkUG54YTdIQ0lpSXJ2QUlFWm1HbzBHSVNFaHVITGxDdExUMDhVdWg0aUlxTlZqRUtOS3VuVHBBaWNuSjBSSFIzUEdmU0lpb2liR0lFYVZTS1ZTOU9yVkMzbDVlWWlOalJXN0hDSWlvbGFOUVl5cThQSHhRZHUyYlhIKy9Ibms1T1NJWFE0UkVWR3J4U0JHRnZYczJSTUtoUUxIamgyRHdXQVF1eHdpSXFKV2lVR01MRklxbGVqVHB3OTBPaDNPbmowcmRqbEVSRVN0RW9NWVZjdlgxeGRCUVVHNGNPRUNSMUVTRVJFMUFRWXhxbEdQSGozZzdPeU1ZOGVPb2F5c1RPeHlpSWlJV2hVR01hcVJUQ1pEdjM3OVVGUlVoRk9uVG9sZERoRVJVYXZDSUVhMTh2RHdRT2ZPblhIbHloVmN2MzVkN0hLSWlJaGFEUVl4c2tybnpwM2g1dWFHRXlkT29LaW9TT3h5aUlpSVdnVUdNYktLUkNKQi8vNzlZVFFhY2VUSUVjNjZUMFJFMUFnWXhNaHFhclVhZmZ2MlJXWm1KbUppWXNRdWg0aUlxTVZqRUtNNjhmZjNSNmRPblhEcDBpVmN2WHBWN0hLSWlJaGFOQVl4cXJOdTNickIwOU1USjA2Y2dFNm5FN3NjSWlLaUZvdEJqT3BNSXBGZ3dJQUJrTXZsT0hMa0NPY1hJeUlpcWljR01hb1hCd2NIM0hiYmJjalB6OGZ4NDhmRkxvZUlpS2hGWWhDamV0TnF0ZWpXclJ1dVg3K09DeGN1aUYwT0VSRlJpOE1nUmcwU0VoSUNmMzkvbkQ1OUdzbkp5V0tYUTBSRTFLSXdpRkdEOWUzYkYyNXVib2lLaWtKV1ZwYlk1UkFSRWJVWURHTFVZREtaRElNSEQ0WlNxY1NoUTRkUVVGQWdka2xFUkVRdEFvTVlOUW9IQndjTUdUSUVScU1SQnc4ZVJHbHBxZGdsRVJFUjJUd0dNV28wR28wR0F3Y09SSDUrUGlJakk3a01FaEVSVVMwWXhLaFJlWGw1b1UrZlBraFBUK2UwRmtSRVJMV1FpVjBBdFQ0QkFRRW9LQ2pBdVhQbjRPVGtoTEN3TUxGTElpSWlza2tNWXRRa3VuYnRpb0tDQXB3L2Z4NEtoUUtkT25VU3V5UWlJaUtid3lCR1RhWlBuejRvS3l0RFRFd01KQklKZ29PRHhTNkppSWpJcHJDUEdEV1ppalVwZlgxOWNmTGtTY1RIeDR0ZEVoRVJrVTFoRUtNbVZSSEd2TDI5OGVlZmYrTHk1Y3RpbDBSRVJHUXpHTVNveVVtbFVnd2FOQWhlWGw0NGNlSUVybHk1SW5aSlJFUkVOb0ZCakpxRlZDckY0TUdEb2RWcWNmejRjVnk5ZWxYc2tvaUlpRVRISUViTnBpS01lWHA2NHRpeFkwaEtTaEs3SkNJaUlsRUpKcFBKSkhZUlpGLzBlajBPSERpQXJLd3M5T3JWQzBGQlFXS1hSRVJFMUN3RVFSQXF2V1lRSXpIbzlYcEVSa1lpTlRVVlhidDJSWmN1WGNRdWlZaUlxTWt4aUpITk1CcU41djVpSFRwMFFNK2VQWEhMOXljUkVWR3JjbXNRNDRTdUpCcUpSSUorL2ZyQndjRUJjWEZ4S0M0dVJ2LysvU0dWU3NVdWpZaUlxRm13Ull4c1FseGNIR0ppWXVEcDZZbEJnd1pCb1ZDSVhSSVJFVkdqNDZOSnNsbFhyMTdGc1dQSG9GYXJNV1RJRUtoVUtyRkxJaUlpYWxRTVltVFRVbE5URVJrWkNibGNqc0dEQjhQVjFWWHNrb2lJaUJyTnJVR004NGlSVGZIMjlzWWRkOXdCazhtRXZYdjNjdUpYSW1yMWREcGRyZk1xbWt3bUZCUVVWSG92TFMwTlgzLzlOWXhHbzhWaitQdXpaV0JuZmJJNWJtNXVpSWlJd0pFalIzRDA2RkhOTHN0Q0FBQWdBRWxFUVZSa1ptYWlSNDhla0VqNGQ0TzlNeHBOeUNzc1JVRlJHWXBLOVNndTBhTk1iNFRCYUlMQmFBVGI5NjBqQ0lCVUlvRlVJa0F1azhCQktZT2pRZ1luUnpuVUtnVWtFbzVlYmd4NnZSNFpHUmxJVFUwMUQwYXlaTk9tVFZpN2RpMTI3OTVkN2JuZWZ2dHQzTGh4QXg5KytDRWNIUjBCQUxHeHNWaTdkaTJrVWltbVRadFdhZi9qeDQvanRkZGV3L2p4NHpGcjFxeEsyMWF1WE5uQU93UHV1dXN1K1BuNUFRQjI3ZHJWNFBQMTZ0VUxucDZlRFQ1UFM4UWdSamJKMGRFUmQ5eHhCMDZkT29WTGx5NGhKeWNIQXdZTWdJT0RnOWlsVVRNcjB4dVJvU3RDZG00eDhvdEtHYllhZ2NrRTZBMUc2QTFBU1prQitVVmw1bTJDQURnN0t1Q21jWUNuaXlQa012NEJaSzJmZnZvSng0OGZSMDVPRG5KeWNwQ2RuWTJLM2o5S3BSSnIxNjZGV3ExR2RuWTIzTjNkNjNUdXUrNjZDNis5OWhvV0wxNk1CUXNXUUJBRURCMDZGRU9IRHNYYXRXc3hZTUFBZE96WUVRQ1FsSlNFaFFzWHd0SFJFUkVSRVZYT3RYNzkrZ2JmYTY5ZXZjeEJiTW1TSlEwKzM4S0ZDeG5FaUd5TlJDSkJyMTY5NE83dWpqLy8vQk83ZCsvR2dBRUQ3UGFIMWQ3a0ZwVGlSbVkrZFBrbERGL055R1FDOGdwTGtWZFlpcVRVWExnNEsrSG42UXkxaWlPWmE5T21UUnNrSlNXaGMrZk9pSStQUjFSVUZENzU1Qk5vdFZxNHVibEJFQVJzMmJJRnExZXZ4cHc1Y3pCMDZGQ3J6OTJuVHg5TW1USUYzMzMzSGFLaW9qQmd3QUFBd05OUFA0M282R2djTzNZTUhUdDJoTkZveEJ0dnZJR3lzaklzV3JRSUlTRWhGczgzWnN3WXpKMDd0MUh1R3dER2p4K1BKNTU0b3Q3SHkrWHlScXVscFdFUUk1c1hFQkFBVjFkWFJFWkdZdi8rL1FnUEQwZHdjTERZWlZFVHlTMG94YlcwUE9RVmxvcGRpdDB6bVlDY3ZCTGs1SlZBclZMQTMwc05qUk1EV1hVR0RCaGdEa2diTm14QVZGUlVsU0IwenozM0lEMDlIVysvL1RZbVRKaUFKNTk4c3NaenBxV2xJVE16RXdEUXUzZHZtRXdtdUxxNjR2ejU4K1o5WG4zMVZhalZhdk43WThhTWdWNnZoMHdtTTcvbjZla0pyVmJiYVBkNks0bEVVbVhhb2Z6OGZIUExZRlpXRmpJek01R1JrWUgwOUhTa3BhVWhMUzBOeTVZdGE5SzZXZ0lHTVdvUlhGMWRFUkVSZ2Fpb0tKdzhlZEs4VHFWTXhtL2gxcUpNYjBSaVNpNHlkVVZpbDBJVzVCV1c0dnlWVEhpNE9LSzlqNGFQTE90SkVBVE1tREVEL3Y3KytQampqOUdqUjQ4YTk5KzhlVE4rK3VtblN1K3RXYk9tenRlZE9IRWlac3lZVWVmajZ1UFlzV1A0ejMvK0E0UEJVT2w5cFZJSkR3OFBhTFZhK1ByNm9sdTNidFVPTkxBbi9GZU1XZ3lGUW9FaFE0Ymc3Tm16T0gvK1BESXpNOUd2WHo5NGVIaUlYUm8xVUthdUdKZVRjMkF3OGhta3JjdlVGU0VucnhoQmJWemhybUdmelp2Tm5qMGJaOCtlcmZUZXlKRWp6Wi9mM0JsLzlPalJDQXNMZzcrL1ArTGk0bW85OS8vKzk3OTYxM1ZyWjMwQXVIejVNalpzMkZDbjh3UUhCNk5uejU2MTdsZFdWZ2FEd1lEbm4zOGVnWUdCY0hOemc1dWJtM21RQVZYR0lFWXRpaUFJQ0FzTGc2ZW5KMDZjT0lGOSsvWWhKQ1FFWGJ0MjVhaktGc2hvTWlFeEpSZHBXWVZpbDBKMVlEQ2FjREVwRzk3dUtyVHowVUJpNDJ2RVhyeDRFVEV4TVVoT1RrWlpXVm50QjZEOE1lUEFnUVByZEozSmt5Y2pKeWNIUUhsTDFxVkxsL0RpaXkrYXQrL2F0UXNuVHB6QXZIbnpvRkFvNE8vdmIvVzVPM1hxVktkYWFoTWJHNHZZMk5nNkhYUFBQZmRZRmNRcTNOeWhuNnJISUVZdGtvK1BEMGFOR29WVHAwNGhOallXTjI3Y1FMOSsvVGdCYkF0aU1CZ1JsNVNOM0FMMkJXdXBVck1LVVZTaVI2ZTI3cEJLYlMrTUZSVVZZYytlUGJodzRRSThQRHdRSEJ3TUZ4Y1hDRllFeDdadDI5YjVldjM2OVFOUTNpTDA2YWVmQWdCR2pCaGhYai8zd0lFRE9IandJRkpUVS9IV1cyL0J4Y1dsMW5QNisvdWJ3OCttVFp2dzJXZWZXVjNQTDcvOEFvVkNnWjQ5ZTZKTm16YVZ0dFcxcy83TkxYdldLaXdzUkg1K2ZxMzd5ZVZ5S0pYS09wKy90V0FRb3haTG9WQ2dYNzkrYU5PbURhS2pvN0Zueng1MDZkSUZvYUdoVnYyaUpmR1U2WTJJVGN4Q1liRjFyUk5rdTNJTFNuSHVTaVpDMjd2YlZMOHhvOUdJalJzM0lqYzNGM2ZmZlhlanR5alY1UERodytiSlYxOTg4VVgwN2RzWC8vclh2ekIwNkZDb1ZDb3NXTEFBYytiTXdmdnZ2MS9yTkJaang0N0YyTEZqQVFEaDRlRjQ1cGxucXQzWFlEQmcrL2J0U0VwS2dydTd1L2twd1h2dnZkZElkMmFkaXI1aFR6MzFsRlg3anhzM0RzOC8vM3hUbG1UVEdNU294V3ZUcGcwOFBUMFJIUjJOTTJmT0lEazVHZjM2OVlOYXJSYTdOTExBWURBeGhMVXloY1ZsaUUzTVFwY0FENXRwR1l1S2lrSjZlanFtVEprQ0x5K3ZacjMyeG8wYklaRklZRFFhMGJ0M2I2eGF0UXFscGFWNCtPR0gwYWRQSDd6OTl0dFl0V29Wbkp5YzZuVGVvS0FnQkFVRldkd1dIUjJOVHovOUZNbkp5Ymp2dnZzd2JkbzAwUVl6VlR5ZWZmMzExODJ0Z1JVV0xGaUFjZVBHb1UrZlB1YjNmSDE5bTdVK1c4TWdScTJDVXFuRXdJRURrWmlZaUpNblQyTDM3dDBJQ3d0RHg0NGQyVHBtUTR3bUUrS1NHTUphbzhMaU1zUWxaU0drdmJ2b2ZjYUtpb3B3OU9oUjlPM2J0OWxEV0hSME5HSmpZekZ3NEVCRVJrWml5cFFweU1yS3dvWU5HekI2OUdoNGUzdWpaOCtlV0xwMGFhUDFhMTJ3WUFFT0h6Nk04UEJ3dlA3NjZ3Z0lDR2lVODlaWFFrSUN0RnB0dGZPa2RlalFBWU1HRFdybXFtd1hneGkxS3UzYnQ0ZVhseGRPbkRpQm1KZ1lKQ1ltSWp3ODNPN25xYkVWaVNtNTdCUFdpdVVXbE9KcVNpNENmR3Z2KzlTVUxsKytES1BSaU1EQXdHYTlydEZveElvVks5Q3hZMGVFaFlVaE1qSVNRUG1veFpFalI4TGIyeHNBVUZCUWdLeXNMUFBIeFlzWEFaVFBVSitabVluTXpFd3NYcnk0MHR4Z05UbDgrREM2ZGV1R3FWT25RcWZUSVNZbXh1SitOMCtWc1dQSER1ellzYU9odDF5RnlXVEM4ZVBIRVJZVzF1am5icTBZeEtqVmNYUjB4SkFoUTNEMTZsV2NQbjBhKy9mdlI5dTJiZEc5ZTNlb1ZDcXh5N05ibWJwaWpvNjBBNmxaaGRBNEtVV2Qya0tuMHdGQXMvOEJ0bjc5ZWlRa0pHREJnZ1ZJVGs0MnZ5K1JTTEI2OVdwY3UzWU4yZG5aS0MyMS9NZkkrZlBuNGU3dWJnNlEyZG5abURkdm5sWFgvdXV2djJyZDkrYnBNMEpEUStzMHMvK0tGU3VzMmk4cUtncHBhV21ZT1hPbTFlZTJkd3hpMUdxMWE5Y09mbjUraUkyTnhZVUxGNUNjbkl5UWtCQ0Vob1pXNmJkQVRhdE1iOFRsNUJ5eHk2Qm1rcENjQTdYS1M3VE8reFhyTzk0NjAzdFRYM1B6NXMzbzFxMGJCZzBhVkdXT0xpOHZMM2g0ZU1ERHd3UHU3dTZWL3J0MTYxWnMyTEFCcTFhdHFuU01YcS9IbDE5K1dldTFIMy84Y1F3Yk5neVRKMCsydXQ3QXdFQTg4TUFEVnUvdjZPaFk2eVBQNHVKaWZQSEZGMmpUcGcwZlBkWUJneGkxYWpLWkRHRmhZUWdNREVSTVRBek9uVHVISzFldW9IdjM3dlVhbms3MWs1aVN5OGxhN1lqQlVENC9YTEMvL1V3bkl3Z0N4bzRkaTJIRGhsbmNYdE5VRWRXdHN5aVR5YXp1NzZWV3E1dTBiOWk0Y2VOcTNTYytQaDVwYVdsWXNHQUI1M1dzQXdZeHNndE9UazRZT0hBZzB0TFNjUExrU1VSRlJTRStQaDdoNGVHY2U2eUo1UmFVY3RraU81U3BLNEtYbThxdTFxYWNObTJhWFE4TzZ0cTFLejc5OU5NYUE2R2ZuMStkUjR1MmRneGlaRmU4dkx3d2F0UW94TWZINCt6WnMvajk5OS9Sdm4xN2hJYUdjcnFMSm5JdExVL3NFa2drMTlMeTBDWFFmcFlnYTY0UWxweWNEQmNYRnpnNE9DQStQaDVBM1IvRE5yU3ovcXV2dmxxcDllL3k1Y3ZZdm4wN0FPRE1tVFBWSHZmQUF3K2dvS0RBdkcrRjl1M2JvMXUzYnZXdXB5VmpFQ083SXdnQ2dvT0QwYTVkTzV3OWV4WUpDUWxJVEV4RTI3WnQwYmx6WjJnMEdyRkxiRFZ5QzBxUlY4aFJrdllxcjdEOC83OWFaVCt0WXMxaDd0eTV5TXpNclBUZXpmTnkxZWFoaHg1cWNBMjNqa2c5ZGVvVVRwMDZWZS96alJzM2prR015TjVVTFAwUkdocUt1TGc0eE1mSDQrclZxL0QzOTBmbnpwMzV5TElSM01pc2ZYa1RhdDJTTS9JUjBxN20yZU9wYmg1KytHR2twcWJDWURCQUpwT2hSNDhlQ0E4UHQvcjRhZE9tTldvOU40L0dwTG9UVEJYRFM0anNYRWxKQ1M1Y3VJRDQrSGpvOVhyNCtmbWhTNWN1Y0hOekU3dTBGcWxNYjhUSnVGVHdONHg5RXdTZ1p5ZnZaaDFCR1JrWmlTTkhqdUNGRjE1b3Rtc1NXVXU0NVJrMmh6VVEvVTJwVktKNzkrNFlPM1lzT25mdWpQVDBkUHorKys4NGVQQmdsY2NBVkxzTVhSRkRHTUZrQWdkckVOV0FqeWFKYnFGUUtCQVdGb2FRa0JCY3ZIZ1JGeTlleE42OWUrSHA2WW1nb0NENCsvdHpIaklyWk9jV2kxMEMyWWlzM0dMNGVIQ2tISkVsREdKRTFaREw1ZWpTcFFzNmR1eUloSVFFeE1mSDQ5aXhZemgxNmhRQ0FnSVFGQlRFa1piVk1CaE55QzlpSjMwcWwxOVVDcVBSQkluRWZxZDJJS29PZ3hoUkxlUnlPVUpDUXRDcFV5ZWtwcVlpSVNFQkZ5OWVSRnhjSExSYXJibVZqQk1ZL2lPL3NKU1BKY25NWkNvZlFlbmlyQlM3RkNLYnczODVpS3drQ0FKOGZId3djT0JBakJzM0RtRmhZU2dvS01EUm8wZXhiZHMyeE1URUlDK1BjMllCUUVGUm1kZ2xtTTE4N0FrOC8vUnp0ZTYzYWNORy9MaDJ2ZFhuL1dqSmgvaG95WWN3R0F3TkthL09yTDJmbXlYRUorQ2ROOTZxZG8zREN2djI3TVd5RDVjaUxUVzFJU1ZhVkZCc085OFRSTGFFTFdKRTllRGc0SURPblRzak5EUVVxYW1waUkrUHI5UksxcjU5ZS9qNStVR3B0TThXZ0tKU2ZhT2VUNi9YSXowdEhTazNiaURsUmdwdTNMZ0JwVktKS2RPbTFucXNMa2NIcGJMMi9tcGJOMjlCU1VrSkhwdzgwYXFhamtVZEJRQVlqY1k2OXhsc2p2dTVXZExWcXpoNzVpeFdmdjRsbm41dWxzVjljbk56c2ZiYjc1R2ZuNC9RenFFWU5lYk9PbDJqTmtVbGpmczlRZFJhTUlnUk5VQkZLNW1QancrS2lvcHcrZkpsWExseUJTZE9uSUFnQ1BEdzhJQy92ei9hdEdrRGxVb2xkcm5OcHJnQi8raVdsWlZoMVlxVnlNcktSbloyTm5LeXM1R2ZsNDliWjlxUlNxVzQ1Ly9HUTYyeDdYNTZ0bkEvdHcrN0EzdDI3OEhadjg1QWw2T0RpNnRMbFgyKy9uSVY4dlB6MGUrMmZvMGV3b0NHZlU4UXRXWU1Za1NOeE5IUkVWMjZkRUdYTGwyUW5aMk42OWV2NC9yMTYrWVpwOTNjM05DbVRSdTBhZE9tMWMvZVg2WTMxdnRZdVZ5T1N4Y3Y0VnJTdFNyYk9uZnRBcTFXQ3k4ZkwvajQrRUQ0dS9QM3hoOS9RdExWSk14ODVpazRPRGpVKzlwTm9UbnZKeTB0RGUrK3Zjaml0dno4ZkVobFVyejErb0lxMjB3dzRVYnlEUUJBd3FVRXZQRHNISXZuK0dENVIxYlhjcXVHZkU4UXRXWU1Za1JOd00zTkRXNXViZ2dMQzBOZVhwNDVsSjA1Y3dabnpweUJXcTAyaHpJM043ZFd0MUN3d2Rpd252b1BQL1lvaWdvTDRlYnVEbmQzTjd6eTRpdkkxZW53bjdmZXFMSnZTVWtKb2c0ZndiVnIxNUI4L1RybXZUSWZYbDVlRGJwK2hTMmJmc2FCZlgvVXVNOUxjMStFQU12Ly95cUNTM1Bkajc2c0RNbkp5VFh1azQzc0dyZG5aR1JZZGEyNmF1ajNCRkZyeFNCRzFNVFVhalZDUTBNUkdocUt3c0pDY3lpN2NPRUNZbU5qNGVEZ0FFOVBUMmkxV21pMVdtZzBtaFlmekF6R2hyVitoSFVMcS9TNnBpK0hVcW5FbXd2Znd2dnZ2by96WjgvaDN5KzlpaGRmbm8rT0laMXF2TWE1cytmdzFlZGZtbDlYZEdTL3VUV29SOC93V29OTlJVdFNUWnJqZmdEQXIwMGIvTEN4Zk1DQjBXaEUvTVZMbFk1NzRkazVTRTVPTnU5VDAvdWxwYVU0ZCtZY3dudFp2M1JPVFJqRWlDeGpFQ05xUmlxVkNoMDdka1RIamgxUlVsS0M1T1JrcEtTa0lDMHREZGV1bFQrNmtzdmwwR3ExNW5EbTZ1cmE0cWJHYU82cEsxUk9UbmoxUDYvaGYwcy9RVlRrRWJ6OXhsdVlQVzhPZXZYcFhlMHh4VVhGRmtQV3plOTlzUHdqVEp2K3NNWGovM1ZmZWFmK2I5ZXRnVnd1YitBZFZGYWYrN21aeVdUQ2V3dmZ4Wm5UZjJIdS9Ibm8xYWRYbld2NDhyTXZjT2pBSWR6OWYvZGc4a05UNm55OHBacUlxQ29HTVNLUktKVktCQVlHSWpBd0VDYVRDVHFkRG1scGFVaE5UVVZhV3BvNUVFaWxVbmg2ZXBxRG1idTdPMmYydDBBbWsrSFpPYzlCSnBNaThsQWtVTTNqd2dxOSt2U3ExQUwweU9ScEtDa3BxZEphSkphNjNzL05CRUhBNEtGRDhGZk1hU3o3OEdPODhjNmJDQXdLdFByNFRSczI0dENCUTNCeWRzTFFZYmZYbzNvaXNoYURHSkVORUFRQnJxNnVjSFYxUmFkT25XQTBHcEdUazRQTXpFenpSK3JmY3p0SkpCS28xV3J6L2hVZkNvVkM1THRvSEZtWm1aajF4Tk1XdDFXMFFsVzROVFJKSkJJOC9kd3pHRDR5QXAyN2RHNnlHdXRDclBzWlBIUXdwRklKUHZsNE9YNWEveU5lZk9VbHE0NkxQUitMRGV0K2hLT2pJMTU2N1JYNCsvdlg2YnBFVkRjTVlrUTJTQ0tSd04zZEhlN3U3dWpZc1NNQW9LaW9DSm1abWNqS3lvSk9wME5xYWlvU0V4UE54emc2T3NMRnhRWE96czVRcTlYbUQwZEh4eGJWNTB3cWxjSFB6OC84Mm1nMElpVWxCUUFxdlYreGJjZjJYekVzWXJoNWVoQkJFR3dtaEFIaTNzK0FRUU1CQUtHZHJUOCt0SE1vcGsxL0dFRWRPcUJqcDQ3MXVtNTFQdmpnZzBZOUgxRnJ3Q0JHMUVJNE9qckMzOSsvVWd0RmNYRXhkRG9kY25KeWtKT1RnN3k4UEdSa1pFQ3YvMmZPSnFsVUNpY25Kemc1T2NIUjBSRXFsYXJTaDZPam8wMzFRWE54ZGFrMFRVTDA4Uk40Zi9FU0FGV25UOWo4MHliOCtNTjY3TnF4RTgvUG00T2dEa0dOWGs5MVV6bFVzRFJxVWlhWDRkMFB5MnR1enZ1cHJkYTB0RFNMKzFsK2YzZVY0OXNIQnVDNXVjL1hxYWFiTlZmcldrVi9TNktXZ0VHTXFBVnpjSENBZzRNRHZMMjlLNzFmWEZ5TXZMdzg4MGQrZmo0S0N3dVJtWmxwY1prYnVWd09oVUlCcFZKWjZVT2hVRUFtazBFdWwwTW1rMVg1WENLUlFCQUU4MGZGNjhaMFlQOEI4K2VscGFYSXo4K0h1N3M3QUdEYytMdVJjaU1GQi9iL2dUZGVmUjBQVDM4RUVYZU9iTkQxU2t0TDhlZUpQM0grM0RrOE9tTjZ2VVpOMXZTWXVDbnZwN1phYTl1dnR1TlZUZzJibEhqaVJPdFdMV2lveU1oSUhEbHlwRm11UmRSUURHSkVyVkJGUU5OcXRWVzI2ZlY2RkJVVm9iQ3dFSVdGaFNncUtrSkpTUWxLU2twUVdscUtvcUlpNU9Ua29LU2tCTVo2VGtQUnJzdmdodDRDQUNBN0t4dC9ub2cydjM3bmpiZVFucDZCK2ErK2hNQ2dRTWpsY2p6MTdOTm8xNzRkdnY5MkRiNWFzUkpYTGwvQmpKbVAxK2s2aFlXRjVsRjlUejc2T0lxTGkrSHU3bzVIWjB6SER4dlg0ODhUZjJMSm9uZHgzd1AzNC81SkQxUjduby9mL3doSGowUlZPMHF4cWUvSFZnWWFFSkgxR01TSTdJeE1KalAzSDZ1TlhxK3Y4Y05rTXNGb05GYjZyOGxrZ3E2UjFzSCtaZHYyU285WkJ3MGRqRysrV28wMy8vMEc1cnc0RnoxNmxzOXhOZmFlY2ZEeDljSHlqNWJCcjQxZmRhZXJKQ1VsQmNlUEhzT3A2Sk80RUh2QnZIaTN5V1JDMy83OWNOdkEyOHo3ZHV2UkRVcWxFa2VQUkZVYnhESXlNbkQ4NkxHLzY3bTcyZStIaUZvbUJqRWlxbGJGSThpNk9ucTI5a2xPYTVPVGs0TTl1MzZIZjF0LzVPWGxRWmVqdzUxalJrTXVrK1BMejFkZ3lhTDM4TmFpZDh6OXFIcjM3WVAzbDMwSVQwOVBxODcvKzIrNzhjdTI3UURLKzk4VkZ4ZkRaREpoeGVxVlZSNHR5dVZ5OU83Ykc1R0hJbkhoZkN4Q09vZFdPZC82NzlmQmFEU2llNC91Q080WTNPejNZMGx0ZmNhczBaQmxqWWlvZGd4aVJHU1QxcTM1QWNYRnhSZ3o5aTc4dU82ZlIyN0RSNDVBY1hFeE10SXpxblJtcnltMEpGKy9EcDB1RjdvY0hYSjFPdmkxOGNOdEEyL0R3TUdERU42ckp4NS8rREdVbEpSVTI3OXI1T2c3RVhrb0VsczJiOEg4VzRMWStiUG5jT2pBUVVpbFVqdzg0MUZSN3NmU1F0M1c5aGtqSXZFd2lCR1J6WWs5SDRzRCsvK0FwNmNuaGc2N3ZWSndBWUJSWSs1RVJrWUdMbDZJZzA2WGk3emNYT2gwT3VUbVZueWVpOXpjWE9UcWRBREsxMjk4NGJtNWxjNnhhczFxREI4NXd1cWFRanVISXFoREVFNUcvNG1ZVXpIb0VkNERBS0RMMFdINXg4c0FBUDkzNzRRcVUxSTAxLzBNdVdNb0hCMGRxMXpiV2EzR2w2dFhXbjJmRlI1NzZGRVVGaGJXK1RnaXFoc0dNU0pxZElKUS8yV09DZ3NMOGIrbG44QmtNdUdCZnoxbzhkSG9sY3RYOFByTHI5VjRIcmxjRHJWR0E2QjhYcmJCUTRmQXhjVUZHaGNOTkM0dTlYcmtPbm5hVkx6enhsdFk5Y1ZLTEZ5eUdCS0pCTzh2ZmcvWldkbm8xcU03N3B0NGY0dTZuK2JVa3VheUkycE90djJUUzBRdGtsUWlnZDVRdnhHWEY4N0hJaU05SFNHaElSaHkrMUNMKzNoNWUySEFvSUhRdUdqTVljVEZ4UVZxalFZdWZ3ZVRpZ2xSLzNYZlJQTm94SWJxR3RZVkF3WU54SkhEa1ZqNjRjY29LaXpFcFl1WDROL1dIOC9OZWM1aTJCRDdmZ29MQ3VyVlY2eW9xS2pPeDlSRUttRVFJN0tFUVl5SUdwMVVJa0JmejVHVDRiMTZJaUF3QURPZmVhcmFWaFNOUnRPZ2lVVWJZc2JNeHhGLzhSTCtpamtOQUdqWHZoMyt2ZUEvY0s1bUZLclk5Mk0wR20yaXJ4aURHSkZsREdKRTFPamtNZ2xLeXVxWHhBUkJ3T3R2dldGdUFiSTEwY2RQSUwrZ3dQeTZ0TFFNYWFtcFVHc3NCekd4NzhkVytvakpaYmF6ZWdPUkxXRVFJNkpHNTZDVUliK29yTjdIMjJJSVM3cWFoRFdydjhYcG1OTVFCQUdqeDQ1QjdMbnp1SEw1Q3Y3ejZ1c1lGakVjOTA5OEFLNnVybFdPdGNYN2FXNE9TdjV6UTJRSmZ6S0lxTkU1S216L1YwdHBhU21LaTR2aDVPU0VhMG5YVUZKU0FybGNYbVcveS9FSjJMNTFHNklpbzJBMEd1SGw3WTBubm5vQ1hidUZRYS9YWStPUFAySDdsbTNZcyt0M0hOajNCd1lOR1l5SU8wZWlRM0FIRWU2cUtsdnBJK2JJSUVaa0VYOHlpS2pST1RsV0RUUzJKajB0SGZPZXJ6d0ZSRUJnZ1BuejNUdDM0WSs5K3hGL0tSNEFvRlFxTVc3ODNSaC83LytaQTV0TUpzUEV5Wk13NUk2aFdQdnQ5NGcrZmdMNzkrN0QvcjM3b1BYU1l2YTh1VTJ5RUhsZDJFb2ZNU2NIMi8rZUlCSURneGdSTlRwbmxhSkJVMWcwQng5ZkgwZ2tFaGlOUmtpbFVyUUxhSS9IbnBoaDNwNmVtbzc0Uy9GUUtwVVlQbklFL3UvZS80UEd4Y1hpdWZ6OC9ERHY1UmR4T1Q0QlczL2VndU5IajhQVnpRMkJRWUhOZFR2VnNvVStZb0lBcUZYVkw0Uk9aTThFazhtV2YxVVNVVXQxN25JbThncEx4UzZqUmhWclkwb2tWVHVTbDVXVlllL3ZlekJrNkJDb25KenFkTjZzckN3WURRWjRXbGgwdlRsdC9ta1RGRW9GeHQ0OXJzN0hidCt5RFdWbFpaaHcvNzBOcmtPdFVxQkxvRWVEejJPdHlNaElIRGx5QkMrODhFS3pYWlBJV3NJdHc2ZlpJa1pFVGNKTjQyRHpRVXdRaEdxbmxKREw1Ymh6ek9oNm5kZmQzYjBoWlRXYWhvU29jZU10TDF4ZUgrNGFoMFk3RjFGcncvSEVSTlFrUEYwY3djblVTUkFBRDVlcVN5OFJVVGtHTVNKcUVuS1pCQzdPU3JITElKRzVPQ3M1aHhoUkRmalRRVVJOeHRmRFdld1NTR1IrbnZ3ZXNGVWxKU1hJeXNxcWRydlJhRVJEdTVFWEZSWGgwS0ZERFRwSGE4YytZa1RVWkRST0NxaFZDcHZ2SzBaTlE2MVNpRHBhMG1ReTJkUmk0OUhSMGNqSnliRnEzeEVqUmxSNmJUUWE4ZVNUVCtLcHA1NUNyMTY5a0pTVVpQVjEyN1p0YS9IOTNidDNZK25TcGRpOWU3ZkY3U2RQbnNRNzc3eUR6ei8vSE43ZTNsWmY3MlpidG16QlYxOTloVVdMRnFGUG56NzFPa2RyeHlCR1JFM0szMHVOODFjeXhTNkRST0R2WlhuWnA2YW1VSlNIUDUxT1ozR2xnNlpTV0ZpSXZYdjNXdHptNGVHQjlldlg0K3paczFhZDY5WWdkdTdjT1Z5NWNnWGF2MGZpVHA4KzNlcTZxZ3RhbGhnTUJwU1VsRUNsVXVIUFAvK0VnNE5EalNGc3o1NDlOWjdQeGNVRmNya2NuM3p5Q1I1NjZLRnE5NU5JSkJnMmJKalZkYlltREdKRTFLUTBUZ3A0dURnaVU5ZTRNN1dUYmZOd2NZVEdTWnpXTUQ4L1B3QkFXbHBhc3dheG5Kd2NMRjI2MU9LMjd0Mjc0ODAzMzBScDZUK3R3K3ZXcmNQV3JWdngyV2Vmd2FXYU9lb3FIRGx5QlA3Ky9wVmF0eDU1NUJGTW1US2wybU8rLy81N3JGNjl1dEo3eWNuSk1CaksxNEhOenM0R0FIUHJXdHUyYmJGcTFTb2NPWElFWDN6eEJhS2pvekZreUpBYTYxcThlSEdOMnl0Y3YzNjl4bjNsY2ptREdCRlJVMm52bzBGT1hqRU1SazViYUEra1VnSHRmVFNpWGQvWDF4ZGFyUlpIang1Rmh3NGRJSlZLbStXNmZuNSs1dGFuTDc3NEFqLzk5Rk9OclZGbnpweEJVRkFRZ29PRGF6eXYwV2pFbmoxN01IcDAvYVpUdWRuOCtmT1JtcHBhNmIySzFyWC8vdmUvMkxCaEEyYk5tb1dzckN6RXg4Y2pQajRlbXpkdnJuS2VuajE3NHIzMzNxdHlmOG5KeWZqb280OXc2ZElsUFByb294ZzNibHlsZWZwTUpoTysrKzQ3REI0OEdFRkI0cTQ2WVNzWXhJaW95Y2xsRWdUNnVlTFN0V3l4UzZGbUVPVG5LdXBJU1VFUU1HYk1HS3hac3diNzl1M0RzR0hEbWkyTVdTc3BLUWtKQ1FtWU5HbFNyZnNlUDM0Y21abVpHRDU4ZUlPdnUyYk5HdlBuMjdkdk4vY1JTMGhJd0p3NWN6QnUzRGlNSHo4ZVAvMzBFOXpjM0RCdDJqVHovc3VYTDhlQUFRUFFwMDhmZUhwNm10ODNHbzJJajQvSGI3LzlocDA3ZDJMMDZORjQvZlhYb2RGVUR1TW1rd201dWJtNGR1MGFaczJhaFVtVEptSEtsQ21ReWV3N2l0ajMzUk5Scy9Gd2NVQnVvUXBwV1kyemJBN1pKbTkzbFUxTTRLclZhakZpeEFqczJiTUh5Y25KNk4rL1A3eTl2ZUhpNG1JVEhmZ3IrbFlOSFRxMDFuMHJXcVRhdFd0WDZYMmRUbGRqcDMyZFRsZnBkVUZCUWFWUmtoV1BKbU5qWS9IbW0yK2lYYnQyR0Q5K1BBRGc5OTkvUjY5ZXZUQnVYUG1xRENVbEpWaTZkR21sOXlwczNMZ1JLMWFzQUZEZTEydm56cDM0N2JmZnpDdFhtRXdtR0F5R0tpTXcxNnhaZzhqSVNMejAwa3QyM1RyR0lFWkV6YWE5andiRkpYcmtGbkFVWld1a2NWS2duWWlQSkcvVnZYdDMrUHI2WXNlT0hkaStmWHVkamgwd1lBQUdEaHhZNTJ0V1hDY2hJYUhTYTA5UFQ5eDIyMjBBeWp2RS8vYmJiOUJxdGZEd3FIbnBwd3NYTGlBNk90cml0czJiTjF0OGJGaWR3NGNQWThtU0pWWGVmL2JaWndFQUdSa1ptREZqQnBZdlg0NzQrSGgwN3R6WnZFL0ZhRTlMcTBZTUdUSUVseTlmaHBlWEY1eWRuYUZRS0tCUUtDQ1h5eUdYeXlHVlNpR1ZTaUdSU0NDVlNpRUlBaVFTQ1F3R0F6Nzk5RlBNbWpVTGl4WXRRbmg0dU5YMzBwb3dpQkZSczVFSUFqcTFkY2U1SzVrb0xDNFR1eHhxUkNvSE9UcTFkWWZFQmxxYmJxYlZhdkhRUXcvaHhvMGJTRTVPcnRSWnZpYlZUZmxRbTFzNzYxZTg3dG16cHptSUhUeDRFSm1abWRCb05KZzRjU0srL1BKTG5EaHhBdmZmZjMrVjgzMzk5ZGZWWHV2bXp2cHhjWEdZTldzV2xpMWJaZzVRdDNiV0h6VnFGRWFOR21WK2JUQVlzR0RCQWx5OWVoVXJWcXlBVWxrK0FYTkZXTHU1dFMweE1SRUEwS1pObXlwMStQajRZUDc4K2RYV1daTVBQL3dRUC96d0E3cDE2MWF2NDFzREJqRWlhbFpTcVlEUTl1NklUY3hpR0dzbFZBNXloTFozaDFScVd5R3NnaUFJOFBQek00K21iRXJXZE5aZnQyNGRYRnhjY1B2dHQyUHIxcTJJajQvSEYxOThBVjlmWHd3YU5NaTgzOEdEQnhFZEhZMysvZnZqNk5HamxjN3grZWVmMTdxbTZZTVBQbWgrMUFnQWVyMGVOMjdjTUw5ZXRXb1ZvcUtpOE9LTEx5SXRMUTBBSUpQSnNHZlBIZ1FGQmVIaXhTOUhsajRBQUFoZ1NVUkJWSXN3R28yUVNDUzRlUEVpbEVwbHRRRjEwNlpOK095enoycjU2bFExZWZKa3pKdzVzODdIdFNZTVlrVFU3T1F5Q2JvRWVDQXVLWXVQS1ZzNGpaTUNuZHJhYmdpek5RY1BIa1I4ZkR3ZWVlUVI1T2ZuQXlpZk0yenYzcjM0OE1NUDBibHpaM1BBT25yMEtPNjQ0dzcwNk5IREhNUXFXcWtVQ2dYeTgvUE41NmdZQ1ptYW1ncG41OHFyR1dSblo4UER3d041ZVhrVzV4KzcrWEhsZ2dVTDRPUGpnOW16WitPNTU1N0QrZlBuMGJWclZ4dzllaFJoWVdHMWRxei85Tk5QNGVCZ1hSL0JKNTU0d3FyOVdqc0dNU0lTaFZRcUlLUzlPNjZtNUNLVkhmaGJKRzkzRmRyNWFHenVjYVN0MHV2MVdMVnFGZHpjM0hEdnZmZmkyMisvTlcrYlBYczJac3lZZ1E4KytBRC8vZTkvQVFEMzNYY2Z0Rm90OXUvZmI5NnZ0b2xjSzQ2OTFjc3Z2NHdSSTBaZzRjS0ZlT2VkZCtEaDRZRUZDeGFnWGJ0MldMMTZOZGF1WFl1bm4zNGFnd1lOd29BQkF5Q1JTS0RWYXZISEgzL0EwOU1Uc2JHeGVPNjU1MnE5UjM5L2Z6ZzZXcmZJdXkwTW1yQUZER0pFSkJxSklDREExd1VhSnlVU2tuTmdNSENlc1paQUtoVVE1T2RxRTZNalc0SzB0RFRvZERxY09IRUMxNjVkdy9QUFAxOGxyR2kxV2p6MjJHTll2bnc1ZnZ2dE40d2VQUnFCZ1lGVnpuWHJvMDZkVG9jbm4zd1NBUUVCaUk2T1JtaG9LRnhkWGZIMjIyOVhPZmJBZ1FONDU1MTNNSFRvVU15ZE94Y3FsUXFyVjYvR3VuWHI4TkpMTDVsbjg2K1k5eXNpSWdKYnRteEJZV0VoSEJ3Y3JKcHc5WjU3N3JINjYwTGxHTVNJU0hUdUdnZW9WVjVJVE1ubERQdzJ6dFBGRWUxOE5LTE9FMmJyQ2dvS2tKR1JBYUM4US8zMTY5Y1JIaDZPYytmT0lUUTBGR1BIanJWNDNMaHg0L0RMTDcvZzg4OC9SNzkrL1dydEEyWTBHckY0OFdLb1ZDcE1tVElGMGRIUm1EWnRHdDU5OTExczJiS2xVdjh3QU9qV3JSdm16WnRuN3JCdk1wbncvZmZmWTlDZ1FVaE5UY1hDaFF1UmxKUms3dXQxenozM1lPUEdqZGk1Y3ljbVRwd0lKeWVuV3UrZGp5YnJqa0dNaUd5Q1hDWkJzTDhydk54VXVKYVd4NFhDYll4YXBZQy9sMXEwWll0YWdvc1hMK0xUVHovRitmUG5ZVEFZNE96c2pNNmRPK1BSUngvRmQ5OTlCNlBSaUJkZWVLSGFSM0lTaVFUUFBQTU01czZkaTlXclYyUHUzTG5WWHN0a011Rzk5OTdEWDMvOWhXWExsa0d2MXdNQW5KMmQ4ZEpMTCtIMTExK0hvNk5qcFZHU0twV3FVdUNxNkc5MjdOZ3gzTGh4QTRHQmdaVmF2ZFJxTmJ5OXZaR1VsSVFlUFhwWTlUWHc5UFMwT29qeDBXUTVCakVpc2lrYUp3VzZCSG9ncjdBVXlSbjUwT1dYd01RbmxxSVFCTURGV1FrL1QyZW9WUXhndFNrckswTmlZaUlpSWlJd2RPaFE5T3JWQ3pLWkRGdTNia1ZpWWlLZWZ2cHBCQVFFMUhpT2J0MjZZY2FNR1lpSWlLaDJuNktpSXJ6NzdydUlpb3JDRzIrOGdhQ2dJTVRGeFptMzkrM2JGek5tek1DU0pVdHcrZkpsVEo4K0hYSzVIQUN3YmRzMkJBY0hvMCtmUG5qd3dRZXhjT0ZDUFAzMDAxVW1hUzBwS2NHYmI3Nko1T1JrK1BuNVlkR2lSWGozM1hmUnNXUEhHdXQvOE1FSGEva3EwYTBZeElqSUpxbFZDb1MwYzBlWjNvaE1YUkd5Y291UlgxVEtVTmJFQkFGd2RsVEFYZU1BRHhkSFBvS3NnNUNRRVB6NDQ0OVZSaGJlYzg4OWNIZDN4K0RCZzYwNno4U0pFNnZkZHZic1dYend3UWRJU1VuQmE2KzloZ0VEQmxqYzcvNzc3NGRVS3NWbm4zMkd3NGNQNDdYWFhqUFhkN09GQ3hkV09UWXRMUTF2dmZVVzR1TGlNRy9lUFBUczJSTno1c3pCM0xsek1YZnUzQnI3aW4zOTlkZm0rY2hxYy9QeVNmYU1RWXlJYkpwY0pvR1BoeE44UEp4Z05KcVFWMWlLZ3VJeUZKWG9VVnlpUjVuZUNJUFJCSVBSVkdVSkZiSk1FQVJJSmVVZmNwa0VEa29aSEpVeU9EbklvVllwSUpId2tWRjkxTFNlcGJVaHJDYkp5Y2w0OGNVWDRlcnFpaVZMbHFCcjE2NDE3ajlod2dTMGE5Y095NWN2aDFhckJWRGVhbWN3R0tCVUtzMzkyQ3JxTmhxTjJMRmpCMWFzV0lIUzBsTE1uei9mM0RMMzhjY2Y0N1hYWHNQQ2hRdXhkKzllVEo4KzNlSmdBZzhQajJwSFRjYkd4a0toVU1EQndRRXhNVEhRNi9WVnB0cXdSd3hpUk5SaVNDUUNYSnlWY0hHMjdpOXVvdGJFejg4UEN4Y3VSTWVPSGEzcU9BOEF2WHYzeHFwVnE4d2pJZVBpNGpCNzltenpkcmxjYnA3Vi9xMjMzc0xodzRmaDVlV0YxMTU3RFYyNmRESHY1K25waVdYTGx1R3p6ejdEcjcvK0NvUEJZTEUxclNZLy8veXplWTFOQVBEeThySnFKR1pyeHlCR1JFUmt3d0lEQXpGaHdnUUFxSFk5UnJWYWpUdnV1QU11TGk1VnRsV0VNQUFJQ2dyQ3ZIbnpvTmZySVpGSTBMMTdkL095UmJObXpVTDc5dTB4YWRJa2k2MWFTcVVTczJmUHhzaVJJK0hyNjF0cFcxaFlHQjU3N0RGelh6UkxIbnJvSVF3ZlBod21rd25PenM3bzFLbFRqZnZiQzhIRXRud2lJaUtpWmlIY01seVV2VENKaUlpSVJNSWdSa1JFUkNRU0JqRWlJaUlpa1RDSUVSRVJFWW1FUVl5SWlJaElKQXhpUkVSRVJDSmhFQ01pSWlJU0NZTVlFUkVSa1VnWXhJaUlpSWhFd2lCR1JFUkVKQklHTVNJaUlpS1JNSWdSRVJFUmlZUkJqSWlJaUVna0RHSkVSRVJFSW1FUUl5SWlJaElKZ3hnUkVSR1JTQmpFaUlpSWlFVENJRVpFUkVRa0VnWXhJaUlpSXBFd2lCRVJFUkdKaEVHTWlJaUlTQ1FNWWtSRVJFUWlZUkFqSWlJaUVnbURHQkVSRVpGSUdNU0lpSWlJUk1JZ1JrUkVSQ1FTQmpFaUlpSWlrVENJRVJFUkVZbUVRWXlJaUloSUpBeGlSRVJFUkNKaEVDTWlJaUlTQ1lNWUVSRVJrVWdZeElpSWlJaEV3aUJHUkVSRUpCSUdNU0lpSWlLUk1JZ1JFUkVSaVlSQmpJaUlpRWdrREdKRVJFUkVJbUVRSXlJaUloSUpneGdSRVJHUlNCakVpSWlJaUVUQ0lFWkVSRVFrRWdZeElpSWlJcEV3aUJFUkVSR0poRUdNaUlpSVNDUU1Za1JFUkVRaVlSQWpJaUlpRWdtREdCRVJFWkZJR01TSWlJaUlSTUlnUmtSRVJDUVNCakVpSWlJaWtUQ0lFUkVSRVltRVFZeUlpSWhJSkF4aVJFUkVSQ0poRUNNaUlpSWlJaUlpSWlJaUlpSWlJaUlpSW1xOS9oOXNGZndIZy9xNDVRQUFBQUJKUlU1RXJrSmdnZz09IiwKCSJUaGVtZSIgOiAiIiwKCSJUeXBlIiA6ICJtaW5kIiwKCSJWZXJzaW9uIiA6ICIyMiIKfQo="/>
    </extobj>
  </extobjs>
</s:customData>
</file>

<file path=customXml/itemProps1.xml><?xml version="1.0" encoding="utf-8"?>
<ds:datastoreItem xmlns:ds="http://schemas.openxmlformats.org/officeDocument/2006/customXml" ds:itemID="{BE493F19-CC3B-412A-988C-5DC918535511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656</Words>
  <Application>Microsoft Office PowerPoint</Application>
  <PresentationFormat>宽屏</PresentationFormat>
  <Paragraphs>198</Paragraphs>
  <Slides>17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FontAwesome</vt:lpstr>
      <vt:lpstr>Neris Thin</vt:lpstr>
      <vt:lpstr>DengXian</vt:lpstr>
      <vt:lpstr>DengXian Light</vt:lpstr>
      <vt:lpstr>宋体</vt:lpstr>
      <vt:lpstr>微软雅黑</vt:lpstr>
      <vt:lpstr>Arial</vt:lpstr>
      <vt:lpstr>Calibri</vt:lpstr>
      <vt:lpstr>Century Gothic</vt:lpstr>
      <vt:lpstr>Source Sans Pro</vt:lpstr>
      <vt:lpstr>Office 主题</vt:lpstr>
      <vt:lpstr>PowerPoint 演示文稿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office365</dc:creator>
  <cp:lastModifiedBy>NIIT</cp:lastModifiedBy>
  <cp:revision>66</cp:revision>
  <dcterms:created xsi:type="dcterms:W3CDTF">2019-06-10T05:46:00Z</dcterms:created>
  <dcterms:modified xsi:type="dcterms:W3CDTF">2021-12-29T09:37:01Z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6B4389517DA54EBF9FFB35922BB75DC9</vt:lpwstr>
  </property>
  <property fmtid="{D5CDD505-2E9C-101B-9397-08002B2CF9AE}" pid="3" name="KSOProductBuildVer">
    <vt:lpwstr>2052-11.1.0.11194</vt:lpwstr>
  </property>
</Properties>
</file>

<file path=docProps/thumbnail.jpeg>
</file>